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858180" cy="4714908"/>
          </a:xfrm>
        </p:spPr>
        <p:txBody>
          <a:bodyPr>
            <a:noAutofit/>
          </a:bodyPr>
          <a:lstStyle/>
          <a:p>
            <a:pPr algn="ctr"/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 2</a:t>
            </a:r>
            <a:r>
              <a:rPr lang="kk-KZ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cap="none" baseline="3000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kk-KZ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Today is 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Thursday </a:t>
            </a:r>
            <a:r>
              <a:rPr lang="kk-KZ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Dictation 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heme</a:t>
            </a:r>
            <a:r>
              <a:rPr lang="kk-KZ" sz="54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People`s clothes</a:t>
            </a:r>
            <a:endParaRPr lang="ru-RU" sz="7200" cap="none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643998" cy="625966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People`s clothes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   I </a:t>
            </a:r>
            <a:r>
              <a:rPr lang="en-GB" sz="2800" b="1" dirty="0" smtClean="0">
                <a:solidFill>
                  <a:srgbClr val="7030A0"/>
                </a:solidFill>
              </a:rPr>
              <a:t>like to do my shopping at big department stores and supermarkets. They sell various goods under one roof and this is very convenient. A department store, for example, true to its name, is composed of many departments: readymade clothes, fabrics, shoes, sports goods, toys, china and glass, electric appliances, cosmetics, linen, curtains, cameras, records. You can buy everything you like there.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   There </a:t>
            </a:r>
            <a:r>
              <a:rPr lang="en-GB" sz="2800" b="1" dirty="0" smtClean="0">
                <a:solidFill>
                  <a:srgbClr val="7030A0"/>
                </a:solidFill>
              </a:rPr>
              <a:t>are also escalators in big stores which take customers to different floors. The things for sale are on the counters so that they can be easily seen.</a:t>
            </a:r>
            <a:endParaRPr lang="ru-RU" sz="2800" b="1" dirty="0" smtClean="0">
              <a:solidFill>
                <a:srgbClr val="7030A0"/>
              </a:solidFill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s://thetomatos.com/wp-content/uploads/2016/11/smiley-face-waving-goodbye-clip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568952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115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         The 23rd of April Today is Thursday   Dictation   Theme:People`s clothes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19th of April My timetable </dc:title>
  <dc:creator>User</dc:creator>
  <cp:lastModifiedBy>Пользователь Windows</cp:lastModifiedBy>
  <cp:revision>17</cp:revision>
  <dcterms:created xsi:type="dcterms:W3CDTF">2018-04-19T03:25:55Z</dcterms:created>
  <dcterms:modified xsi:type="dcterms:W3CDTF">2020-04-16T05:56:38Z</dcterms:modified>
</cp:coreProperties>
</file>