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7" r:id="rId4"/>
    <p:sldId id="257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858180" cy="5572164"/>
          </a:xfrm>
        </p:spPr>
        <p:txBody>
          <a:bodyPr>
            <a:noAutofit/>
          </a:bodyPr>
          <a:lstStyle/>
          <a:p>
            <a:pPr algn="ctr"/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kk-KZ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sz="4800" cap="none" baseline="3000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Today 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Tuesday</a:t>
            </a:r>
            <a:b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theme</a:t>
            </a:r>
            <a:r>
              <a:rPr lang="kk-KZ" sz="4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kk-KZ" sz="4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Time phrases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b="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800" cap="none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Ашық сабақ &quot;Talking of ti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hello_html_4fbd4bb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0"/>
            <a:ext cx="907259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spect="1" noChangeArrowheads="1"/>
          </p:cNvSpPr>
          <p:nvPr/>
        </p:nvSpPr>
        <p:spPr bwMode="auto">
          <a:xfrm>
            <a:off x="0" y="457200"/>
            <a:ext cx="990600" cy="971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/>
          <p:cNvSpPr>
            <a:spLocks noChangeAspect="1" noChangeArrowheads="1"/>
          </p:cNvSpPr>
          <p:nvPr/>
        </p:nvSpPr>
        <p:spPr bwMode="auto">
          <a:xfrm>
            <a:off x="0" y="457200"/>
            <a:ext cx="990600" cy="971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28596" y="493713"/>
            <a:ext cx="84296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 </a:t>
            </a:r>
            <a:r>
              <a:rPr lang="en-US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learn by heart </a:t>
            </a:r>
            <a:endParaRPr lang="en-US" sz="4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Brainstorming</a:t>
            </a:r>
            <a:r>
              <a:rPr lang="en-US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4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ick tock tick tock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Merrily sings the clock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It’s time to play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It’s time to work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Tick tock tick tock</a:t>
            </a:r>
            <a:endParaRPr kumimoji="0" lang="kk-KZ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Merrily sings the clock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.Zinar-foto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700808"/>
            <a:ext cx="3816424" cy="33843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https://avatars.mds.yandex.net/get-pdb/2128437/af592091-691a-4f62-bc23-b209debd27f0/s1200?webp=fals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850112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500042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Еxercise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Аударыңыз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s://thetomatos.com/wp-content/uploads/2016/11/smiley-face-waving-goodbye-clip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42918"/>
            <a:ext cx="8568952" cy="5837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40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The 28th of April  Today is Tuesday The theme:   Time phrases 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19th of April My timetable </dc:title>
  <dc:creator>User</dc:creator>
  <cp:lastModifiedBy>Пользователь Windows</cp:lastModifiedBy>
  <cp:revision>28</cp:revision>
  <dcterms:created xsi:type="dcterms:W3CDTF">2018-04-19T03:25:55Z</dcterms:created>
  <dcterms:modified xsi:type="dcterms:W3CDTF">2020-04-24T10:13:47Z</dcterms:modified>
</cp:coreProperties>
</file>