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79" r:id="rId4"/>
    <p:sldId id="258" r:id="rId5"/>
    <p:sldId id="278" r:id="rId6"/>
    <p:sldId id="277" r:id="rId7"/>
    <p:sldId id="269" r:id="rId8"/>
    <p:sldId id="262" r:id="rId9"/>
    <p:sldId id="272" r:id="rId10"/>
    <p:sldId id="273" r:id="rId11"/>
    <p:sldId id="275" r:id="rId12"/>
    <p:sldId id="263" r:id="rId13"/>
    <p:sldId id="281" r:id="rId14"/>
    <p:sldId id="271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F85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9A0A0-945F-45D8-BFC1-EDE9A100372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6BE7-2857-45B0-AAED-B9026E933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59EB-7DDF-4B3A-9944-808C53F5FA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59EB-7DDF-4B3A-9944-808C53F5FA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59EB-7DDF-4B3A-9944-808C53F5FA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59EB-7DDF-4B3A-9944-808C53F5FA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CCCCFF">
                <a:alpha val="3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14290"/>
            <a:ext cx="8247092" cy="6667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err="1" smtClean="0">
                <a:solidFill>
                  <a:srgbClr val="0000FF"/>
                </a:solidFill>
              </a:rPr>
              <a:t>«Арқалық қаласы әкімдігінің қалалық тілдерді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solidFill>
                  <a:srgbClr val="0000FF"/>
                </a:solidFill>
              </a:rPr>
              <a:t>оқыту орталығы» </a:t>
            </a:r>
            <a:r>
              <a:rPr lang="ru-RU" sz="2200" b="1" dirty="0" smtClean="0">
                <a:solidFill>
                  <a:srgbClr val="0000FF"/>
                </a:solidFill>
              </a:rPr>
              <a:t>КММ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714488"/>
            <a:ext cx="8358246" cy="492922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 1</a:t>
            </a:r>
          </a:p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Groups: Pre – Intermediate . </a:t>
            </a:r>
          </a:p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theme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Describing the weather    </a:t>
            </a:r>
            <a:endParaRPr lang="kk-KZ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kk-KZ" sz="3500" b="1" i="1" dirty="0" smtClean="0">
                <a:solidFill>
                  <a:srgbClr val="FFFF00"/>
                </a:solidFill>
              </a:rPr>
              <a:t>  </a:t>
            </a:r>
            <a:r>
              <a:rPr lang="en-US" sz="3500" b="1" i="1" dirty="0" smtClean="0">
                <a:solidFill>
                  <a:srgbClr val="FFFF00"/>
                </a:solidFill>
                <a:latin typeface="Algerian" pitchFamily="82" charset="0"/>
              </a:rPr>
              <a:t>   </a:t>
            </a:r>
            <a:endParaRPr lang="kk-KZ" sz="35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kk-KZ" sz="28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kk-KZ" sz="2800" b="1" dirty="0" smtClean="0">
              <a:solidFill>
                <a:schemeClr val="hlink"/>
              </a:solidFill>
            </a:endParaRPr>
          </a:p>
          <a:p>
            <a:pPr>
              <a:defRPr/>
            </a:pPr>
            <a:endParaRPr lang="kk-KZ" alt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alt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alt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alt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Ағылшын тілінің оқытушысы :   Гүлнұр Молдабаева</a:t>
            </a:r>
          </a:p>
          <a:p>
            <a:pPr>
              <a:defRPr/>
            </a:pPr>
            <a:endParaRPr lang="kk-KZ" alt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276225" cy="6858000"/>
            <a:chOff x="444" y="1161"/>
            <a:chExt cx="265" cy="3445"/>
          </a:xfrm>
        </p:grpSpPr>
        <p:sp>
          <p:nvSpPr>
            <p:cNvPr id="10272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3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4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5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6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7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8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3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4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5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6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7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8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9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0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1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2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3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4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5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867775" y="0"/>
            <a:ext cx="276225" cy="6858000"/>
            <a:chOff x="444" y="1161"/>
            <a:chExt cx="265" cy="3445"/>
          </a:xfrm>
        </p:grpSpPr>
        <p:sp>
          <p:nvSpPr>
            <p:cNvPr id="10248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49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0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1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2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3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4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5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6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7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8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9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0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1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2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3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4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5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6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7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8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9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0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1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sp>
        <p:nvSpPr>
          <p:cNvPr id="17410" name="AutoShape 2" descr="Tv Weather Forecast Stock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Tv Weather Forecast Stock Illustration - Download Image Now - iStock"/>
          <p:cNvPicPr>
            <a:picLocks noChangeAspect="1" noChangeArrowheads="1"/>
          </p:cNvPicPr>
          <p:nvPr/>
        </p:nvPicPr>
        <p:blipFill>
          <a:blip r:embed="rId4" cstate="print"/>
          <a:srcRect t="19048"/>
          <a:stretch>
            <a:fillRect/>
          </a:stretch>
        </p:blipFill>
        <p:spPr bwMode="auto">
          <a:xfrm>
            <a:off x="3714744" y="3929066"/>
            <a:ext cx="3571900" cy="1925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11e8/0007786f-b3662bfc/img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5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142852"/>
            <a:ext cx="8858312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200" dirty="0" smtClean="0"/>
              <a:t>       </a:t>
            </a:r>
            <a:r>
              <a:rPr lang="en-US" sz="2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and translate the dialogue </a:t>
            </a:r>
            <a:endParaRPr lang="ru-RU" sz="235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1 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Charles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Hello, Dick, lovely day, isn't it?</a:t>
            </a:r>
            <a:endParaRPr lang="ru-RU" sz="235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Absolutely wonderful, nice and warm. What's the weather forecast for tomorrow?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Yes, it says it will be bright and sunny.</a:t>
            </a:r>
            <a:endParaRPr lang="ru-RU" sz="235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How nice. Nice weather for outing.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5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ru-RU" sz="23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Oh, that's you Tony. What is it like outdoors?</a:t>
            </a:r>
            <a:endParaRPr lang="ru-RU" sz="23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It seems to be clearing up.</a:t>
            </a:r>
            <a:endParaRPr lang="ru-RU" sz="23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What do you mean by clearing up?</a:t>
            </a:r>
            <a:endParaRPr lang="ru-RU" sz="23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 big improvement on what we've been having. Quite different from the forecast.</a:t>
            </a:r>
            <a:endParaRPr lang="ru-RU" sz="23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They say we are in for snow. It's supposed to cloud over this afternoon.</a:t>
            </a:r>
            <a:endParaRPr lang="ru-RU" sz="23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Let's hope it keeps fine for the weekend.</a:t>
            </a:r>
          </a:p>
        </p:txBody>
      </p:sp>
      <p:pic>
        <p:nvPicPr>
          <p:cNvPr id="4" name="Рисунок 3" descr="C:\Users\microsoft\Desktop\REALLY-thinking.png"/>
          <p:cNvPicPr/>
          <p:nvPr/>
        </p:nvPicPr>
        <p:blipFill>
          <a:blip r:embed="rId2" cstate="print"/>
          <a:srcRect l="21380" r="20752"/>
          <a:stretch>
            <a:fillRect/>
          </a:stretch>
        </p:blipFill>
        <p:spPr bwMode="auto">
          <a:xfrm>
            <a:off x="7143768" y="2000240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064500" cy="1081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endParaRPr lang="ru-RU" sz="2800" b="1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276225" cy="6858000"/>
            <a:chOff x="444" y="1161"/>
            <a:chExt cx="265" cy="3445"/>
          </a:xfrm>
        </p:grpSpPr>
        <p:sp>
          <p:nvSpPr>
            <p:cNvPr id="10272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3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4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5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6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7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8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3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4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5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6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7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8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9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0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1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2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3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4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5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867775" y="0"/>
            <a:ext cx="276225" cy="6858000"/>
            <a:chOff x="444" y="1161"/>
            <a:chExt cx="265" cy="3445"/>
          </a:xfrm>
        </p:grpSpPr>
        <p:sp>
          <p:nvSpPr>
            <p:cNvPr id="10248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49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0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1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2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3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4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5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6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7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8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9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0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1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2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3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4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5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6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7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8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9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0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1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642910" y="1071546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Algerian" pitchFamily="82" charset="0"/>
              </a:rPr>
              <a:t>Conclusion: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Doing exercises. </a:t>
            </a:r>
          </a:p>
          <a:p>
            <a:pPr algn="ctr"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 new words</a:t>
            </a:r>
          </a:p>
          <a:p>
            <a:pPr algn="ctr"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following questions.</a:t>
            </a:r>
          </a:p>
        </p:txBody>
      </p:sp>
      <p:pic>
        <p:nvPicPr>
          <p:cNvPr id="3074" name="Picture 2" descr="Времена года на английском языке с переводом и транскрипцией. Погода на английском  язы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1481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929090" cy="29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00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tomatos.com/wp-content/uploads/2016/11/smiley-face-waving-goodby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3116"/>
            <a:ext cx="785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  of February</a:t>
            </a: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Today is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Thursday</a:t>
            </a:r>
            <a:endParaRPr lang="kk-KZ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Theme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Describing the weather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weather картинки для взрослы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0787">
            <a:off x="6655595" y="1642342"/>
            <a:ext cx="1753581" cy="188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304800" y="533400"/>
            <a:ext cx="8839200" cy="1600200"/>
          </a:xfrm>
          <a:prstGeom prst="ellipseRibbon2">
            <a:avLst>
              <a:gd name="adj1" fmla="val 15376"/>
              <a:gd name="adj2" fmla="val 50000"/>
              <a:gd name="adj3" fmla="val 12500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What is the weather like today?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5363" name="Рисунок 3" descr="Weather_Icon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7050088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357290" y="557214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Жаңбырлы </a:t>
            </a:r>
            <a:r>
              <a:rPr lang="ru-RU" sz="3200" dirty="0">
                <a:solidFill>
                  <a:srgbClr val="FF0000"/>
                </a:solidFill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rainy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428860" y="307181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/>
              <a:t>Шуақты</a:t>
            </a:r>
            <a:r>
              <a:rPr lang="en-US" sz="2400" dirty="0"/>
              <a:t> </a:t>
            </a:r>
          </a:p>
          <a:p>
            <a:r>
              <a:rPr lang="en-US" sz="2400" dirty="0"/>
              <a:t>sunny</a:t>
            </a:r>
            <a:endParaRPr lang="ru-RU" sz="2400" dirty="0"/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5715008" y="3286124"/>
            <a:ext cx="312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</a:rPr>
              <a:t>Бұлтты-</a:t>
            </a:r>
            <a:r>
              <a:rPr lang="en-US" sz="2400" dirty="0">
                <a:solidFill>
                  <a:srgbClr val="FFFF00"/>
                </a:solidFill>
              </a:rPr>
              <a:t>Cloudy</a:t>
            </a:r>
            <a:endParaRPr lang="kk-KZ" sz="2400" dirty="0">
              <a:solidFill>
                <a:srgbClr val="FFFF00"/>
              </a:solidFill>
            </a:endParaRPr>
          </a:p>
          <a:p>
            <a:r>
              <a:rPr lang="kk-KZ" sz="2400" dirty="0">
                <a:solidFill>
                  <a:srgbClr val="FFFF00"/>
                </a:solidFill>
              </a:rPr>
              <a:t>Суық- </a:t>
            </a:r>
            <a:r>
              <a:rPr lang="en-US" sz="2400" dirty="0">
                <a:solidFill>
                  <a:srgbClr val="FFFF00"/>
                </a:solidFill>
              </a:rPr>
              <a:t>coldly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5867400" y="5562600"/>
            <a:ext cx="2138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Аяз-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frostly</a:t>
            </a: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42852"/>
            <a:ext cx="7635872" cy="6715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kk-KZ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kk-KZ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Vocabulary: </a:t>
            </a:r>
            <a:r>
              <a:rPr lang="en-US" sz="3600" b="1" dirty="0" smtClean="0">
                <a:solidFill>
                  <a:srgbClr val="0000FF"/>
                </a:solidFill>
              </a:rPr>
              <a:t/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season — время года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spring — весна 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summer — лето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autumn — осень 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winter — зима 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month — месяц 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cloudless — </a:t>
            </a:r>
            <a:r>
              <a:rPr lang="ru-RU" sz="3600" b="1" dirty="0" smtClean="0">
                <a:solidFill>
                  <a:srgbClr val="7030A0"/>
                </a:solidFill>
              </a:rPr>
              <a:t>безоблачный,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b="1" dirty="0" smtClean="0">
                <a:solidFill>
                  <a:srgbClr val="7030A0"/>
                </a:solidFill>
              </a:rPr>
              <a:t>seaside — берег моря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bright — яркий 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dark — темный 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thankful — благодарен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endParaRPr lang="ru-RU" sz="2800" b="1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276225" cy="6858000"/>
            <a:chOff x="444" y="1161"/>
            <a:chExt cx="265" cy="3445"/>
          </a:xfrm>
        </p:grpSpPr>
        <p:sp>
          <p:nvSpPr>
            <p:cNvPr id="10272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3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4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5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6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7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8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3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4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5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6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7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8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89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0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1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2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3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4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95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867775" y="0"/>
            <a:ext cx="276225" cy="6858000"/>
            <a:chOff x="444" y="1161"/>
            <a:chExt cx="265" cy="3445"/>
          </a:xfrm>
        </p:grpSpPr>
        <p:sp>
          <p:nvSpPr>
            <p:cNvPr id="10248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49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0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1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2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3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4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5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6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7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8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59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0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1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2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3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4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5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6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7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8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69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0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0271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pic>
        <p:nvPicPr>
          <p:cNvPr id="54" name="Рисунок 53" descr="Қазақ сөздеріне жазылу, оқылу және мағына жағынан ұқсас 1000 ағылшын сөзі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t of modern business ladies performing tasks Free Vec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7864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3929066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erforming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tasks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6d3/00034eaa-71c77ca5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800" t="38731" r="43551" b="32823"/>
          <a:stretch>
            <a:fillRect/>
          </a:stretch>
        </p:blipFill>
        <p:spPr bwMode="auto">
          <a:xfrm>
            <a:off x="785786" y="1928802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l="25792" t="18211" r="50630" b="71476"/>
          <a:stretch>
            <a:fillRect/>
          </a:stretch>
        </p:blipFill>
        <p:spPr bwMode="auto">
          <a:xfrm>
            <a:off x="1571604" y="642918"/>
            <a:ext cx="42148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71480"/>
            <a:ext cx="166395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064500" cy="1081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endParaRPr lang="ru-RU" sz="2800" b="1" dirty="0" smtClean="0">
              <a:solidFill>
                <a:srgbClr val="0000FF"/>
              </a:solidFill>
            </a:endParaRPr>
          </a:p>
        </p:txBody>
      </p:sp>
      <p:pic>
        <p:nvPicPr>
          <p:cNvPr id="58" name="Рисунок 57" descr="https://ds05.infourok.ru/uploads/ex/11e8/0007786f-b3662bfc/img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.pinimg.com/originals/06/37/58/063758870b9b097ef80032e03723465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155</Words>
  <PresentationFormat>Экран (4:3)</PresentationFormat>
  <Paragraphs>47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«Арқалық қаласы әкімдігінің қалалық тілдерді оқыту орталығы» КММ</vt:lpstr>
      <vt:lpstr>Слайд 2</vt:lpstr>
      <vt:lpstr>Слайд 3</vt:lpstr>
      <vt:lpstr>    Vocabulary:  season — время года spring — весна  summer — лето autumn — осень  winter — зима  month — месяц  cloudless — безоблачный, seaside — берег моря bright — яркий  dark — темный  thankful — благодарен    </vt:lpstr>
      <vt:lpstr>Слайд 5</vt:lpstr>
      <vt:lpstr>Слайд 6</vt:lpstr>
      <vt:lpstr>Слайд 7</vt:lpstr>
      <vt:lpstr>               </vt:lpstr>
      <vt:lpstr>Слайд 9</vt:lpstr>
      <vt:lpstr>Слайд 10</vt:lpstr>
      <vt:lpstr>Слайд 11</vt:lpstr>
      <vt:lpstr>             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«Арқалық қаласы әкімдігінің қалалық тілдерді оқыту орталығы» КММ</dc:title>
  <dc:creator>User</dc:creator>
  <cp:lastModifiedBy>Пользователь Windows</cp:lastModifiedBy>
  <cp:revision>100</cp:revision>
  <dcterms:created xsi:type="dcterms:W3CDTF">2019-04-10T02:59:04Z</dcterms:created>
  <dcterms:modified xsi:type="dcterms:W3CDTF">2022-02-10T11:57:42Z</dcterms:modified>
</cp:coreProperties>
</file>