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72" r:id="rId7"/>
    <p:sldId id="274" r:id="rId8"/>
    <p:sldId id="276" r:id="rId9"/>
    <p:sldId id="282" r:id="rId10"/>
    <p:sldId id="285" r:id="rId11"/>
    <p:sldId id="313" r:id="rId12"/>
    <p:sldId id="289" r:id="rId13"/>
    <p:sldId id="291" r:id="rId14"/>
    <p:sldId id="295" r:id="rId15"/>
    <p:sldId id="298" r:id="rId16"/>
    <p:sldId id="303" r:id="rId17"/>
    <p:sldId id="304" r:id="rId18"/>
    <p:sldId id="307" r:id="rId19"/>
    <p:sldId id="310" r:id="rId20"/>
    <p:sldId id="314" r:id="rId21"/>
    <p:sldId id="31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1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E789-3910-4945-8F94-E82935A0B41A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FF65-7C7E-4460-B42E-0D4D3CD37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E789-3910-4945-8F94-E82935A0B41A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FF65-7C7E-4460-B42E-0D4D3CD37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E789-3910-4945-8F94-E82935A0B41A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FF65-7C7E-4460-B42E-0D4D3CD37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E789-3910-4945-8F94-E82935A0B41A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FF65-7C7E-4460-B42E-0D4D3CD37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E789-3910-4945-8F94-E82935A0B41A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FF65-7C7E-4460-B42E-0D4D3CD37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E789-3910-4945-8F94-E82935A0B41A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FF65-7C7E-4460-B42E-0D4D3CD37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E789-3910-4945-8F94-E82935A0B41A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FF65-7C7E-4460-B42E-0D4D3CD37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E789-3910-4945-8F94-E82935A0B41A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FF65-7C7E-4460-B42E-0D4D3CD37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E789-3910-4945-8F94-E82935A0B41A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FF65-7C7E-4460-B42E-0D4D3CD37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E789-3910-4945-8F94-E82935A0B41A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FF65-7C7E-4460-B42E-0D4D3CD37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E789-3910-4945-8F94-E82935A0B41A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FF65-7C7E-4460-B42E-0D4D3CD37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7E789-3910-4945-8F94-E82935A0B41A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1FF65-7C7E-4460-B42E-0D4D3CD37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30.png" Type="http://schemas.openxmlformats.org/officeDocument/2006/relationships/image"/><Relationship Id="rId4" Target="../media/image29.pn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3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media/image3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5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media/image36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8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39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1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43.jpeg" Type="http://schemas.openxmlformats.org/officeDocument/2006/relationships/image"/><Relationship Id="rId2" Target="../media/image4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4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46.jpeg" Type="http://schemas.openxmlformats.org/officeDocument/2006/relationships/image"/><Relationship Id="rId2" Target="../media/image4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48.jpeg" Type="http://schemas.openxmlformats.org/officeDocument/2006/relationships/image"/><Relationship Id="rId2" Target="../media/image4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3" Target="../media/image50.jpeg" Type="http://schemas.openxmlformats.org/officeDocument/2006/relationships/image"/><Relationship Id="rId2" Target="../media/image4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52.jpeg" Type="http://schemas.openxmlformats.org/officeDocument/2006/relationships/image"/><Relationship Id="rId2" Target="../media/image51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53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7.pn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0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12.pn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4.pn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16.png" Type="http://schemas.openxmlformats.org/officeDocument/2006/relationships/image"/><Relationship Id="rId2" Target="../media/image15.pn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8.png" Type="http://schemas.openxmlformats.org/officeDocument/2006/relationships/image"/><Relationship Id="rId4" Target="../media/image17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3.jpeg" Type="http://schemas.openxmlformats.org/officeDocument/2006/relationships/image"/><Relationship Id="rId5" Target="../media/image22.jpeg" Type="http://schemas.openxmlformats.org/officeDocument/2006/relationships/image"/><Relationship Id="rId4" Target="../media/image21.jpe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786874" cy="63579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kk-KZ" alt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“Арқалық қаласы әкімдігінің қалалық тілдерді оқыту орталығы” КММ</a:t>
            </a:r>
            <a:endParaRPr lang="en-US" alt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2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Groups “Pre-Intermediate”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Theme</a:t>
            </a: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Describing habits and daily routines</a:t>
            </a:r>
          </a:p>
          <a:p>
            <a:pPr>
              <a:defRPr/>
            </a:pPr>
            <a:endParaRPr lang="en-US" alt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alt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Ағылшын тілінің оқытушысы :   Гүлнұр Молдабаева</a:t>
            </a:r>
            <a:endParaRPr lang="en-US" alt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 noChangeAspect="1"/>
          </p:cNvPicPr>
          <p:nvPr/>
        </p:nvPicPr>
        <p:blipFill>
          <a:blip cstate="print" r:embed="rId2"/>
          <a:srcRect b="73" r="-23"/>
          <a:stretch>
            <a:fillRect/>
          </a:stretch>
        </p:blipFill>
        <p:spPr bwMode="auto">
          <a:xfrm>
            <a:off x="4929190" y="285728"/>
            <a:ext cx="3637385" cy="2786082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3"/>
          <a:srcRect b="-47" r="-19"/>
          <a:stretch>
            <a:fillRect/>
          </a:stretch>
        </p:blipFill>
        <p:spPr bwMode="auto">
          <a:xfrm>
            <a:off x="214282" y="285728"/>
            <a:ext cx="4382847" cy="2357454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rrowheads="1" noChangeAspect="1"/>
          </p:cNvPicPr>
          <p:nvPr/>
        </p:nvPicPr>
        <p:blipFill>
          <a:blip r:embed="rId4"/>
          <a:srcRect b="30" r="-71"/>
          <a:stretch>
            <a:fillRect/>
          </a:stretch>
        </p:blipFill>
        <p:spPr bwMode="auto">
          <a:xfrm>
            <a:off x="714348" y="2857496"/>
            <a:ext cx="3119124" cy="3571900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/>
          <p:cNvPicPr>
            <a:picLocks noChangeArrowheads="1" noChangeAspect="1"/>
          </p:cNvPicPr>
          <p:nvPr/>
        </p:nvPicPr>
        <p:blipFill>
          <a:blip r:embed="rId5"/>
          <a:srcRect b="30" r="45"/>
          <a:stretch>
            <a:fillRect/>
          </a:stretch>
        </p:blipFill>
        <p:spPr bwMode="auto">
          <a:xfrm>
            <a:off x="4286248" y="3286124"/>
            <a:ext cx="4338571" cy="3143272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2"/>
          <a:srcRect b="-198" r="-26"/>
          <a:stretch>
            <a:fillRect/>
          </a:stretch>
        </p:blipFill>
        <p:spPr bwMode="auto">
          <a:xfrm rot="20969115">
            <a:off x="1623075" y="1494325"/>
            <a:ext cx="551501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rrowheads="1" noChangeAspect="1"/>
          </p:cNvPicPr>
          <p:nvPr/>
        </p:nvPicPr>
        <p:blipFill>
          <a:blip r:embed="rId3"/>
          <a:srcRect b="735" r="72"/>
          <a:stretch>
            <a:fillRect/>
          </a:stretch>
        </p:blipFill>
        <p:spPr bwMode="auto">
          <a:xfrm rot="21000564">
            <a:off x="1765454" y="3115307"/>
            <a:ext cx="553644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rcRect b="74" r="-26"/>
          <a:stretch>
            <a:fillRect/>
          </a:stretch>
        </p:blipFill>
        <p:spPr bwMode="auto">
          <a:xfrm rot="21239457">
            <a:off x="94259" y="441304"/>
            <a:ext cx="4788169" cy="2052088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rrowheads="1" noChangeAspect="1"/>
          </p:cNvPicPr>
          <p:nvPr/>
        </p:nvPicPr>
        <p:blipFill>
          <a:blip cstate="print" r:embed="rId3"/>
          <a:srcRect b="-74" r="5"/>
          <a:stretch>
            <a:fillRect/>
          </a:stretch>
        </p:blipFill>
        <p:spPr bwMode="auto">
          <a:xfrm rot="21144990">
            <a:off x="403730" y="2666460"/>
            <a:ext cx="4822996" cy="2108065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rrowheads="1" noChangeAspect="1"/>
          </p:cNvPicPr>
          <p:nvPr/>
        </p:nvPicPr>
        <p:blipFill>
          <a:blip cstate="print" r:embed="rId4"/>
          <a:srcRect b="1" r="11"/>
          <a:stretch>
            <a:fillRect/>
          </a:stretch>
        </p:blipFill>
        <p:spPr bwMode="auto">
          <a:xfrm rot="21122776">
            <a:off x="3828231" y="4399447"/>
            <a:ext cx="4871217" cy="1978952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 noChangeAspect="1"/>
          </p:cNvPicPr>
          <p:nvPr/>
        </p:nvPicPr>
        <p:blipFill>
          <a:blip cstate="print" r:embed="rId2"/>
          <a:srcRect b="46" r="26"/>
          <a:stretch>
            <a:fillRect/>
          </a:stretch>
        </p:blipFill>
        <p:spPr bwMode="auto">
          <a:xfrm>
            <a:off x="357159" y="142853"/>
            <a:ext cx="4929221" cy="2144532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/>
          <p:cNvPicPr>
            <a:picLocks noChangeArrowheads="1" noChangeAspect="1"/>
          </p:cNvPicPr>
          <p:nvPr/>
        </p:nvPicPr>
        <p:blipFill>
          <a:blip cstate="print" r:embed="rId3"/>
          <a:srcRect b="25" r="-32"/>
          <a:stretch>
            <a:fillRect/>
          </a:stretch>
        </p:blipFill>
        <p:spPr bwMode="auto">
          <a:xfrm>
            <a:off x="571472" y="2428868"/>
            <a:ext cx="5072098" cy="2041210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rrowheads="1" noChangeAspect="1"/>
          </p:cNvPicPr>
          <p:nvPr/>
        </p:nvPicPr>
        <p:blipFill>
          <a:blip cstate="print" r:embed="rId4"/>
          <a:srcRect b="51" r="-10"/>
          <a:stretch>
            <a:fillRect/>
          </a:stretch>
        </p:blipFill>
        <p:spPr bwMode="auto">
          <a:xfrm>
            <a:off x="3857620" y="4643446"/>
            <a:ext cx="4643470" cy="2020211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rcRect b="65" r="-10"/>
          <a:stretch>
            <a:fillRect/>
          </a:stretch>
        </p:blipFill>
        <p:spPr bwMode="auto">
          <a:xfrm>
            <a:off x="214282" y="214290"/>
            <a:ext cx="5072098" cy="2121659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rrowheads="1" noChangeAspect="1"/>
          </p:cNvPicPr>
          <p:nvPr/>
        </p:nvPicPr>
        <p:blipFill>
          <a:blip cstate="print" r:embed="rId3"/>
          <a:srcRect b="8" r="37"/>
          <a:stretch>
            <a:fillRect/>
          </a:stretch>
        </p:blipFill>
        <p:spPr bwMode="auto">
          <a:xfrm>
            <a:off x="285720" y="2500306"/>
            <a:ext cx="4735921" cy="2000264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rrowheads="1" noChangeAspect="1"/>
          </p:cNvPicPr>
          <p:nvPr/>
        </p:nvPicPr>
        <p:blipFill>
          <a:blip cstate="print" r:embed="rId4"/>
          <a:srcRect b="42" r="37"/>
          <a:stretch>
            <a:fillRect/>
          </a:stretch>
        </p:blipFill>
        <p:spPr bwMode="auto">
          <a:xfrm>
            <a:off x="3714744" y="4643446"/>
            <a:ext cx="4896219" cy="1928826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rcRect b="-62" r="-10"/>
          <a:stretch>
            <a:fillRect/>
          </a:stretch>
        </p:blipFill>
        <p:spPr bwMode="auto">
          <a:xfrm>
            <a:off x="214282" y="214290"/>
            <a:ext cx="5643602" cy="2319779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rrowheads="1" noChangeAspect="1"/>
          </p:cNvPicPr>
          <p:nvPr/>
        </p:nvPicPr>
        <p:blipFill>
          <a:blip cstate="print" r:embed="rId3"/>
          <a:srcRect b="-63" r="30"/>
          <a:stretch>
            <a:fillRect/>
          </a:stretch>
        </p:blipFill>
        <p:spPr bwMode="auto">
          <a:xfrm>
            <a:off x="214282" y="2714620"/>
            <a:ext cx="4669061" cy="2071702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>
            <a:picLocks noChangeArrowheads="1" noChangeAspect="1"/>
          </p:cNvPicPr>
          <p:nvPr/>
        </p:nvPicPr>
        <p:blipFill>
          <a:blip cstate="print" r:embed="rId4"/>
          <a:srcRect r="-38"/>
          <a:stretch>
            <a:fillRect/>
          </a:stretch>
        </p:blipFill>
        <p:spPr bwMode="auto">
          <a:xfrm>
            <a:off x="3643306" y="4643446"/>
            <a:ext cx="4912479" cy="1928826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2"/>
          <a:srcRect b="-1" r="12"/>
          <a:stretch>
            <a:fillRect/>
          </a:stretch>
        </p:blipFill>
        <p:spPr bwMode="auto">
          <a:xfrm>
            <a:off x="285720" y="214290"/>
            <a:ext cx="7215238" cy="2832955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rrowheads="1" noChangeAspect="1"/>
          </p:cNvPicPr>
          <p:nvPr/>
        </p:nvPicPr>
        <p:blipFill>
          <a:blip r:embed="rId3"/>
          <a:srcRect b="66" r="13"/>
          <a:stretch>
            <a:fillRect/>
          </a:stretch>
        </p:blipFill>
        <p:spPr bwMode="auto">
          <a:xfrm>
            <a:off x="500034" y="3143248"/>
            <a:ext cx="8072462" cy="3268604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2"/>
          <a:srcRect b="33" r="-1"/>
          <a:stretch>
            <a:fillRect/>
          </a:stretch>
        </p:blipFill>
        <p:spPr bwMode="auto">
          <a:xfrm>
            <a:off x="214282" y="214290"/>
            <a:ext cx="7572428" cy="3170935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rrowheads="1" noChangeAspect="1"/>
          </p:cNvPicPr>
          <p:nvPr/>
        </p:nvPicPr>
        <p:blipFill>
          <a:blip r:embed="rId3"/>
          <a:srcRect b="-35" r="14"/>
          <a:stretch>
            <a:fillRect/>
          </a:stretch>
        </p:blipFill>
        <p:spPr bwMode="auto">
          <a:xfrm>
            <a:off x="785786" y="3571876"/>
            <a:ext cx="7286676" cy="3055703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2"/>
          <a:srcRect b="-35" r="-15"/>
          <a:stretch>
            <a:fillRect/>
          </a:stretch>
        </p:blipFill>
        <p:spPr bwMode="auto">
          <a:xfrm>
            <a:off x="285720" y="214290"/>
            <a:ext cx="7500990" cy="3186707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rrowheads="1" noChangeAspect="1"/>
          </p:cNvPicPr>
          <p:nvPr/>
        </p:nvPicPr>
        <p:blipFill>
          <a:blip r:embed="rId3"/>
          <a:srcRect b="-1" r="-15"/>
          <a:stretch>
            <a:fillRect/>
          </a:stretch>
        </p:blipFill>
        <p:spPr bwMode="auto">
          <a:xfrm>
            <a:off x="642910" y="3571876"/>
            <a:ext cx="7786742" cy="3095351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rcRect b="-1" r="34"/>
          <a:stretch>
            <a:fillRect/>
          </a:stretch>
        </p:blipFill>
        <p:spPr bwMode="auto">
          <a:xfrm>
            <a:off x="285720" y="142853"/>
            <a:ext cx="5786478" cy="2286000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rrowheads="1" noChangeAspect="1"/>
          </p:cNvPicPr>
          <p:nvPr/>
        </p:nvPicPr>
        <p:blipFill>
          <a:blip cstate="print" r:embed="rId3"/>
          <a:srcRect b="55" r="-4"/>
          <a:stretch>
            <a:fillRect/>
          </a:stretch>
        </p:blipFill>
        <p:spPr bwMode="auto">
          <a:xfrm>
            <a:off x="214282" y="2643182"/>
            <a:ext cx="4643470" cy="1841517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>
            <a:picLocks noChangeArrowheads="1" noChangeAspect="1"/>
          </p:cNvPicPr>
          <p:nvPr/>
        </p:nvPicPr>
        <p:blipFill>
          <a:blip cstate="print" r:embed="rId4"/>
          <a:srcRect b="117" r="29"/>
          <a:stretch>
            <a:fillRect/>
          </a:stretch>
        </p:blipFill>
        <p:spPr bwMode="auto">
          <a:xfrm>
            <a:off x="3643306" y="4714884"/>
            <a:ext cx="4214842" cy="17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1026" name="Picture 2"/>
          <p:cNvPicPr>
            <a:picLocks noChangeArrowheads="1" noChangeAspect="1"/>
          </p:cNvPicPr>
          <p:nvPr/>
        </p:nvPicPr>
        <p:blipFill>
          <a:blip r:embed="rId2"/>
          <a:srcRect b="24"/>
          <a:stretch>
            <a:fillRect/>
          </a:stretch>
        </p:blipFill>
        <p:spPr bwMode="auto">
          <a:xfrm>
            <a:off x="0" y="142852"/>
            <a:ext cx="878684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499657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rrowheads="1" noChangeAspect="1"/>
          </p:cNvPicPr>
          <p:nvPr/>
        </p:nvPicPr>
        <p:blipFill>
          <a:blip r:embed="rId3"/>
          <a:srcRect r="46"/>
          <a:stretch>
            <a:fillRect/>
          </a:stretch>
        </p:blipFill>
        <p:spPr bwMode="auto">
          <a:xfrm>
            <a:off x="1571604" y="2928934"/>
            <a:ext cx="6886572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-1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0757" y="1600200"/>
            <a:ext cx="60424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 noChangeAspect="1"/>
          </p:cNvPicPr>
          <p:nvPr/>
        </p:nvPicPr>
        <p:blipFill>
          <a:blip cstate="print" r:embed="rId2"/>
          <a:srcRect b="66" r="-45"/>
          <a:stretch>
            <a:fillRect/>
          </a:stretch>
        </p:blipFill>
        <p:spPr bwMode="auto">
          <a:xfrm>
            <a:off x="142844" y="142852"/>
            <a:ext cx="2723935" cy="3143272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5" name="Picture 2"/>
          <p:cNvPicPr>
            <a:picLocks noChangeArrowheads="1" noChangeAspect="1"/>
          </p:cNvPicPr>
          <p:nvPr/>
        </p:nvPicPr>
        <p:blipFill>
          <a:blip cstate="print" r:embed="rId3"/>
          <a:srcRect r="25"/>
          <a:stretch>
            <a:fillRect/>
          </a:stretch>
        </p:blipFill>
        <p:spPr bwMode="auto">
          <a:xfrm>
            <a:off x="5643570" y="285728"/>
            <a:ext cx="3244401" cy="2928958"/>
          </a:xfrm>
          <a:prstGeom prst="rect">
            <a:avLst/>
          </a:prstGeom>
          <a:ln>
            <a:noFill/>
          </a:ln>
          <a:effectLst>
            <a:reflection algn="bl" blurRad="12700" dir="5400000" dist="5000" endPos="30000" rotWithShape="0" stA="30000" sy="-100000"/>
          </a:effectLst>
          <a:scene3d>
            <a:camera prst="perspectiveContrastingLeftFacing">
              <a:rot lat="300000" lon="19800000" rev="0"/>
            </a:camera>
            <a:lightRig dir="t" rig="threePt">
              <a:rot lat="0" lon="0" rev="2700000"/>
            </a:lightRig>
          </a:scene3d>
          <a:sp3d>
            <a:bevelT h="50800" w="63500"/>
          </a:sp3d>
        </p:spPr>
      </p:pic>
      <p:pic>
        <p:nvPicPr>
          <p:cNvPr id="6" name="Picture 2"/>
          <p:cNvPicPr>
            <a:picLocks noChangeArrowheads="1" noChangeAspect="1"/>
          </p:cNvPicPr>
          <p:nvPr/>
        </p:nvPicPr>
        <p:blipFill>
          <a:blip r:embed="rId4"/>
          <a:srcRect b="30" r="67"/>
          <a:stretch>
            <a:fillRect/>
          </a:stretch>
        </p:blipFill>
        <p:spPr bwMode="auto">
          <a:xfrm>
            <a:off x="2786050" y="3357562"/>
            <a:ext cx="3000396" cy="3227699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 noChangeAspect="1"/>
          </p:cNvPicPr>
          <p:nvPr/>
        </p:nvPicPr>
        <p:blipFill>
          <a:blip r:embed="rId2"/>
          <a:srcRect b="-1" r="26"/>
          <a:stretch>
            <a:fillRect/>
          </a:stretch>
        </p:blipFill>
        <p:spPr bwMode="auto">
          <a:xfrm>
            <a:off x="428596" y="142852"/>
            <a:ext cx="7350208" cy="3188042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/>
          <p:cNvPicPr>
            <a:picLocks noChangeArrowheads="1" noChangeAspect="1"/>
          </p:cNvPicPr>
          <p:nvPr/>
        </p:nvPicPr>
        <p:blipFill>
          <a:blip cstate="print" r:embed="rId3"/>
          <a:srcRect b="-52" r="14"/>
          <a:stretch>
            <a:fillRect/>
          </a:stretch>
        </p:blipFill>
        <p:spPr bwMode="auto">
          <a:xfrm>
            <a:off x="285720" y="3500438"/>
            <a:ext cx="3412695" cy="2714644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rrowheads="1" noChangeAspect="1"/>
          </p:cNvPicPr>
          <p:nvPr/>
        </p:nvPicPr>
        <p:blipFill>
          <a:blip r:embed="rId4"/>
          <a:srcRect b="30" r="25"/>
          <a:stretch>
            <a:fillRect/>
          </a:stretch>
        </p:blipFill>
        <p:spPr bwMode="auto">
          <a:xfrm>
            <a:off x="4429124" y="3571876"/>
            <a:ext cx="3501450" cy="2857520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 noChangeAspect="1"/>
          </p:cNvPicPr>
          <p:nvPr/>
        </p:nvPicPr>
        <p:blipFill>
          <a:blip cstate="print" r:embed="rId2"/>
          <a:srcRect b="32" r="25"/>
          <a:stretch>
            <a:fillRect/>
          </a:stretch>
        </p:blipFill>
        <p:spPr bwMode="auto">
          <a:xfrm>
            <a:off x="928662" y="214290"/>
            <a:ext cx="6715172" cy="2872152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w="76200">
            <a:solidFill>
              <a:srgbClr val="292929"/>
            </a:solidFill>
            <a:miter lim="800000"/>
          </a:ln>
          <a:effectLst>
            <a:reflection algn="bl" blurRad="12700" dir="5400000" dist="5000" endPos="28000" rotWithShape="0" stA="28000" sy="-100000"/>
          </a:effectLst>
          <a:scene3d>
            <a:camera prst="orthographicFront"/>
            <a:lightRig dir="t" rig="threeP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2"/>
          <p:cNvPicPr>
            <a:picLocks noChangeArrowheads="1" noChangeAspect="1"/>
          </p:cNvPicPr>
          <p:nvPr/>
        </p:nvPicPr>
        <p:blipFill>
          <a:blip cstate="print" r:embed="rId3"/>
          <a:srcRect b="-57" r="-6"/>
          <a:stretch>
            <a:fillRect/>
          </a:stretch>
        </p:blipFill>
        <p:spPr bwMode="auto">
          <a:xfrm rot="20954427">
            <a:off x="477893" y="3818558"/>
            <a:ext cx="4406324" cy="2473726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/>
          <p:cNvPicPr>
            <a:picLocks noChangeArrowheads="1" noChangeAspect="1"/>
          </p:cNvPicPr>
          <p:nvPr/>
        </p:nvPicPr>
        <p:blipFill>
          <a:blip cstate="print" r:embed="rId4"/>
          <a:srcRect b="38" r="35"/>
          <a:stretch>
            <a:fillRect/>
          </a:stretch>
        </p:blipFill>
        <p:spPr bwMode="auto">
          <a:xfrm rot="618320">
            <a:off x="5402056" y="3639707"/>
            <a:ext cx="3370378" cy="2395824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 noChangeAspect="1"/>
          </p:cNvPicPr>
          <p:nvPr/>
        </p:nvPicPr>
        <p:blipFill>
          <a:blip cstate="print" r:embed="rId2"/>
          <a:srcRect b="-70" r="7"/>
          <a:stretch>
            <a:fillRect/>
          </a:stretch>
        </p:blipFill>
        <p:spPr bwMode="auto">
          <a:xfrm rot="289096">
            <a:off x="4572000" y="214289"/>
            <a:ext cx="4071966" cy="2874329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3"/>
          <a:srcRect b="63" r="28"/>
          <a:stretch>
            <a:fillRect/>
          </a:stretch>
        </p:blipFill>
        <p:spPr bwMode="auto">
          <a:xfrm rot="21176220">
            <a:off x="428596" y="285728"/>
            <a:ext cx="3357586" cy="2975093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rrowheads="1" noChangeAspect="1"/>
          </p:cNvPicPr>
          <p:nvPr/>
        </p:nvPicPr>
        <p:blipFill>
          <a:blip cstate="print" r:embed="rId4"/>
          <a:srcRect b="26" r="-4"/>
          <a:stretch>
            <a:fillRect/>
          </a:stretch>
        </p:blipFill>
        <p:spPr bwMode="auto">
          <a:xfrm rot="21119652">
            <a:off x="285720" y="3643314"/>
            <a:ext cx="4214842" cy="2643206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/>
          <p:cNvPicPr>
            <a:picLocks noChangeArrowheads="1" noChangeAspect="1"/>
          </p:cNvPicPr>
          <p:nvPr/>
        </p:nvPicPr>
        <p:blipFill>
          <a:blip r:embed="rId5"/>
          <a:srcRect b="63" r="51"/>
          <a:stretch>
            <a:fillRect/>
          </a:stretch>
        </p:blipFill>
        <p:spPr bwMode="auto">
          <a:xfrm rot="21158144">
            <a:off x="4643438" y="3429000"/>
            <a:ext cx="4143404" cy="2788974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rrowheads="1" noChangeAspect="1"/>
          </p:cNvPicPr>
          <p:nvPr/>
        </p:nvPicPr>
        <p:blipFill>
          <a:blip r:embed="rId2"/>
          <a:srcRect b="30" r="-41"/>
          <a:stretch>
            <a:fillRect/>
          </a:stretch>
        </p:blipFill>
        <p:spPr bwMode="auto">
          <a:xfrm rot="620933">
            <a:off x="679767" y="335779"/>
            <a:ext cx="2420975" cy="3015599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rrowheads="1" noChangeAspect="1"/>
          </p:cNvPicPr>
          <p:nvPr/>
        </p:nvPicPr>
        <p:blipFill>
          <a:blip r:embed="rId3"/>
          <a:srcRect b="-32" r="63"/>
          <a:stretch>
            <a:fillRect/>
          </a:stretch>
        </p:blipFill>
        <p:spPr bwMode="auto">
          <a:xfrm rot="541692">
            <a:off x="3911402" y="412931"/>
            <a:ext cx="3020696" cy="2977544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rrowheads="1" noChangeAspect="1"/>
          </p:cNvPicPr>
          <p:nvPr/>
        </p:nvPicPr>
        <p:blipFill>
          <a:blip cstate="print" r:embed="rId4"/>
          <a:srcRect b="75" r="-10"/>
          <a:stretch>
            <a:fillRect/>
          </a:stretch>
        </p:blipFill>
        <p:spPr bwMode="auto">
          <a:xfrm>
            <a:off x="642910" y="3786190"/>
            <a:ext cx="4372601" cy="2786082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/>
          <p:cNvPicPr>
            <a:picLocks noChangeArrowheads="1" noChangeAspect="1"/>
          </p:cNvPicPr>
          <p:nvPr/>
        </p:nvPicPr>
        <p:blipFill>
          <a:blip r:embed="rId5"/>
          <a:srcRect b="-32" r="-32"/>
          <a:stretch>
            <a:fillRect/>
          </a:stretch>
        </p:blipFill>
        <p:spPr bwMode="auto">
          <a:xfrm rot="21087851">
            <a:off x="5832808" y="3559598"/>
            <a:ext cx="2928958" cy="2768467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rrowheads="1" noChangeAspect="1"/>
          </p:cNvPicPr>
          <p:nvPr/>
        </p:nvPicPr>
        <p:blipFill>
          <a:blip cstate="print" r:embed="rId2"/>
          <a:srcRect b="-44" r="48"/>
          <a:stretch>
            <a:fillRect/>
          </a:stretch>
        </p:blipFill>
        <p:spPr bwMode="auto">
          <a:xfrm rot="21428243">
            <a:off x="404704" y="349157"/>
            <a:ext cx="3978749" cy="2003484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rrowheads="1" noChangeAspect="1"/>
          </p:cNvPicPr>
          <p:nvPr/>
        </p:nvPicPr>
        <p:blipFill>
          <a:blip cstate="print" r:embed="rId3"/>
          <a:srcRect b="23" r="-36"/>
          <a:stretch>
            <a:fillRect/>
          </a:stretch>
        </p:blipFill>
        <p:spPr bwMode="auto">
          <a:xfrm rot="21183955">
            <a:off x="5201308" y="319324"/>
            <a:ext cx="3064429" cy="2326696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/>
          <p:cNvPicPr>
            <a:picLocks noChangeArrowheads="1" noChangeAspect="1"/>
          </p:cNvPicPr>
          <p:nvPr/>
        </p:nvPicPr>
        <p:blipFill>
          <a:blip cstate="print" r:embed="rId4"/>
          <a:srcRect b="-9" r="7"/>
          <a:stretch>
            <a:fillRect/>
          </a:stretch>
        </p:blipFill>
        <p:spPr bwMode="auto">
          <a:xfrm>
            <a:off x="6143636" y="3143248"/>
            <a:ext cx="2867581" cy="2714644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rrowheads="1" noChangeAspect="1"/>
          </p:cNvPicPr>
          <p:nvPr/>
        </p:nvPicPr>
        <p:blipFill>
          <a:blip cstate="print" r:embed="rId5"/>
          <a:srcRect b="35" r="-3"/>
          <a:stretch>
            <a:fillRect/>
          </a:stretch>
        </p:blipFill>
        <p:spPr bwMode="auto">
          <a:xfrm>
            <a:off x="2428860" y="3857628"/>
            <a:ext cx="3532212" cy="2857520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/>
          <p:cNvPicPr>
            <a:picLocks noChangeArrowheads="1" noChangeAspect="1"/>
          </p:cNvPicPr>
          <p:nvPr/>
        </p:nvPicPr>
        <p:blipFill>
          <a:blip cstate="print" r:embed="rId6"/>
          <a:srcRect b="16" r="-37"/>
          <a:stretch>
            <a:fillRect/>
          </a:stretch>
        </p:blipFill>
        <p:spPr bwMode="auto">
          <a:xfrm rot="20422866">
            <a:off x="383658" y="2775522"/>
            <a:ext cx="2744242" cy="2091039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2"/>
          <a:srcRect b="48" r="-15"/>
          <a:stretch>
            <a:fillRect/>
          </a:stretch>
        </p:blipFill>
        <p:spPr bwMode="auto">
          <a:xfrm>
            <a:off x="285720" y="0"/>
            <a:ext cx="8229600" cy="252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rrowheads="1" noChangeAspect="1"/>
          </p:cNvPicPr>
          <p:nvPr/>
        </p:nvPicPr>
        <p:blipFill>
          <a:blip r:embed="rId3"/>
          <a:srcRect b="30" r="30"/>
          <a:stretch>
            <a:fillRect/>
          </a:stretch>
        </p:blipFill>
        <p:spPr bwMode="auto">
          <a:xfrm rot="21324077">
            <a:off x="500034" y="2786058"/>
            <a:ext cx="3786214" cy="3786214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rrowheads="1" noChangeAspect="1"/>
          </p:cNvPicPr>
          <p:nvPr/>
        </p:nvPicPr>
        <p:blipFill>
          <a:blip r:embed="rId4"/>
          <a:srcRect b="63" r="-1"/>
          <a:stretch>
            <a:fillRect/>
          </a:stretch>
        </p:blipFill>
        <p:spPr bwMode="auto">
          <a:xfrm rot="336237">
            <a:off x="4778149" y="2742400"/>
            <a:ext cx="3865817" cy="3758434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31</Words>
  <Application>Microsoft Office PowerPoint</Application>
  <PresentationFormat>Экран (4:3)</PresentationFormat>
  <Paragraphs>12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25</cp:revision>
  <dcterms:created xsi:type="dcterms:W3CDTF">2022-02-11T04:16:30Z</dcterms:created>
  <dcterms:modified xsi:type="dcterms:W3CDTF">2022-02-11T09:59:20Z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1443730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