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39"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7" r:id="rId13"/>
    <p:sldId id="266"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Book Antiqua" pitchFamily="18" charset="0"/>
        <a:ea typeface="+mn-ea"/>
        <a:cs typeface="Arial" charset="0"/>
      </a:defRPr>
    </a:lvl1pPr>
    <a:lvl2pPr marL="457200" algn="l" rtl="0" fontAlgn="base">
      <a:spcBef>
        <a:spcPct val="0"/>
      </a:spcBef>
      <a:spcAft>
        <a:spcPct val="0"/>
      </a:spcAft>
      <a:defRPr kern="1200">
        <a:solidFill>
          <a:schemeClr val="tx1"/>
        </a:solidFill>
        <a:latin typeface="Book Antiqua" pitchFamily="18" charset="0"/>
        <a:ea typeface="+mn-ea"/>
        <a:cs typeface="Arial" charset="0"/>
      </a:defRPr>
    </a:lvl2pPr>
    <a:lvl3pPr marL="914400" algn="l" rtl="0" fontAlgn="base">
      <a:spcBef>
        <a:spcPct val="0"/>
      </a:spcBef>
      <a:spcAft>
        <a:spcPct val="0"/>
      </a:spcAft>
      <a:defRPr kern="1200">
        <a:solidFill>
          <a:schemeClr val="tx1"/>
        </a:solidFill>
        <a:latin typeface="Book Antiqua" pitchFamily="18" charset="0"/>
        <a:ea typeface="+mn-ea"/>
        <a:cs typeface="Arial" charset="0"/>
      </a:defRPr>
    </a:lvl3pPr>
    <a:lvl4pPr marL="1371600" algn="l" rtl="0" fontAlgn="base">
      <a:spcBef>
        <a:spcPct val="0"/>
      </a:spcBef>
      <a:spcAft>
        <a:spcPct val="0"/>
      </a:spcAft>
      <a:defRPr kern="1200">
        <a:solidFill>
          <a:schemeClr val="tx1"/>
        </a:solidFill>
        <a:latin typeface="Book Antiqua" pitchFamily="18" charset="0"/>
        <a:ea typeface="+mn-ea"/>
        <a:cs typeface="Arial" charset="0"/>
      </a:defRPr>
    </a:lvl4pPr>
    <a:lvl5pPr marL="1828800" algn="l" rtl="0" fontAlgn="base">
      <a:spcBef>
        <a:spcPct val="0"/>
      </a:spcBef>
      <a:spcAft>
        <a:spcPct val="0"/>
      </a:spcAft>
      <a:defRPr kern="1200">
        <a:solidFill>
          <a:schemeClr val="tx1"/>
        </a:solidFill>
        <a:latin typeface="Book Antiqua" pitchFamily="18" charset="0"/>
        <a:ea typeface="+mn-ea"/>
        <a:cs typeface="Arial" charset="0"/>
      </a:defRPr>
    </a:lvl5pPr>
    <a:lvl6pPr marL="2286000" algn="l" defTabSz="914400" rtl="0" eaLnBrk="1" latinLnBrk="0" hangingPunct="1">
      <a:defRPr kern="1200">
        <a:solidFill>
          <a:schemeClr val="tx1"/>
        </a:solidFill>
        <a:latin typeface="Book Antiqua" pitchFamily="18" charset="0"/>
        <a:ea typeface="+mn-ea"/>
        <a:cs typeface="Arial" charset="0"/>
      </a:defRPr>
    </a:lvl6pPr>
    <a:lvl7pPr marL="2743200" algn="l" defTabSz="914400" rtl="0" eaLnBrk="1" latinLnBrk="0" hangingPunct="1">
      <a:defRPr kern="1200">
        <a:solidFill>
          <a:schemeClr val="tx1"/>
        </a:solidFill>
        <a:latin typeface="Book Antiqua" pitchFamily="18" charset="0"/>
        <a:ea typeface="+mn-ea"/>
        <a:cs typeface="Arial" charset="0"/>
      </a:defRPr>
    </a:lvl7pPr>
    <a:lvl8pPr marL="3200400" algn="l" defTabSz="914400" rtl="0" eaLnBrk="1" latinLnBrk="0" hangingPunct="1">
      <a:defRPr kern="1200">
        <a:solidFill>
          <a:schemeClr val="tx1"/>
        </a:solidFill>
        <a:latin typeface="Book Antiqua" pitchFamily="18" charset="0"/>
        <a:ea typeface="+mn-ea"/>
        <a:cs typeface="Arial" charset="0"/>
      </a:defRPr>
    </a:lvl8pPr>
    <a:lvl9pPr marL="3657600" algn="l" defTabSz="914400" rtl="0" eaLnBrk="1" latinLnBrk="0" hangingPunct="1">
      <a:defRPr kern="1200">
        <a:solidFill>
          <a:schemeClr val="tx1"/>
        </a:solidFill>
        <a:latin typeface="Book Antiqua"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0A9DE3A-C55C-4CC7-9543-34FF41351AE5}" type="datetimeFigureOut">
              <a:rPr lang="ru-RU"/>
              <a:pPr>
                <a:defRPr/>
              </a:pPr>
              <a:t>23.06.2020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B0D263F-7FF1-40AD-8DA7-B9D99113D89D}" type="slidenum">
              <a:rPr lang="ru-RU"/>
              <a:pPr>
                <a:defRPr/>
              </a:pPr>
              <a:t>‹#›</a:t>
            </a:fld>
            <a:endParaRPr lang="ru-RU"/>
          </a:p>
        </p:txBody>
      </p:sp>
    </p:spTree>
    <p:extLst>
      <p:ext uri="{BB962C8B-B14F-4D97-AF65-F5344CB8AC3E}">
        <p14:creationId xmlns:p14="http://schemas.microsoft.com/office/powerpoint/2010/main" val="3159263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6" descr="Cover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6" name="TextBox 5"/>
            <p:cNvSpPr txBox="1"/>
            <p:nvPr/>
          </p:nvSpPr>
          <p:spPr>
            <a:xfrm>
              <a:off x="4147073" y="1381459"/>
              <a:ext cx="877163" cy="923330"/>
            </a:xfrm>
            <a:prstGeom prst="rect">
              <a:avLst/>
            </a:prstGeom>
            <a:noFill/>
          </p:spPr>
          <p:txBody>
            <a:bodyPr wrap="none">
              <a:spAutoFit/>
            </a:bodyPr>
            <a:lstStyle/>
            <a:p>
              <a:pPr fontAlgn="auto">
                <a:spcBef>
                  <a:spcPts val="0"/>
                </a:spcBef>
                <a:spcAft>
                  <a:spcPts val="0"/>
                </a:spcAft>
                <a:defRPr/>
              </a:pPr>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cs typeface="+mn-cs"/>
                </a:rPr>
                <a:t></a:t>
              </a:r>
            </a:p>
          </p:txBody>
        </p:sp>
        <p:cxnSp>
          <p:nvCxnSpPr>
            <p:cNvPr id="7"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9" name="Date Placeholder 3"/>
          <p:cNvSpPr>
            <a:spLocks noGrp="1"/>
          </p:cNvSpPr>
          <p:nvPr>
            <p:ph type="dt" sz="half" idx="10"/>
          </p:nvPr>
        </p:nvSpPr>
        <p:spPr/>
        <p:txBody>
          <a:bodyPr/>
          <a:lstStyle>
            <a:lvl1pPr>
              <a:defRPr smtClean="0">
                <a:solidFill>
                  <a:schemeClr val="tx2"/>
                </a:solidFill>
              </a:defRPr>
            </a:lvl1pPr>
          </a:lstStyle>
          <a:p>
            <a:pPr>
              <a:defRPr/>
            </a:pPr>
            <a:fld id="{4CDAE469-B415-4572-A874-D66C2241642D}" type="datetime1">
              <a:rPr lang="ru-RU" smtClean="0"/>
              <a:t>23.06.2020</a:t>
            </a:fld>
            <a:endParaRPr lang="ru-RU"/>
          </a:p>
        </p:txBody>
      </p:sp>
      <p:sp>
        <p:nvSpPr>
          <p:cNvPr id="10" name="Footer Placeholder 4"/>
          <p:cNvSpPr>
            <a:spLocks noGrp="1"/>
          </p:cNvSpPr>
          <p:nvPr>
            <p:ph type="ftr" sz="quarter" idx="11"/>
          </p:nvPr>
        </p:nvSpPr>
        <p:spPr/>
        <p:txBody>
          <a:bodyPr/>
          <a:lstStyle>
            <a:lvl1pPr>
              <a:defRPr smtClean="0">
                <a:solidFill>
                  <a:schemeClr val="tx2"/>
                </a:solidFill>
              </a:defRPr>
            </a:lvl1pPr>
          </a:lstStyle>
          <a:p>
            <a:pPr>
              <a:defRPr/>
            </a:pPr>
            <a:r>
              <a:rPr lang="en-US" smtClean="0"/>
              <a:t>www.ZHARAR.com</a:t>
            </a:r>
            <a:endParaRPr lang="ru-RU"/>
          </a:p>
        </p:txBody>
      </p:sp>
      <p:sp>
        <p:nvSpPr>
          <p:cNvPr id="11" name="Slide Number Placeholder 5"/>
          <p:cNvSpPr>
            <a:spLocks noGrp="1"/>
          </p:cNvSpPr>
          <p:nvPr>
            <p:ph type="sldNum" sz="quarter" idx="12"/>
          </p:nvPr>
        </p:nvSpPr>
        <p:spPr/>
        <p:txBody>
          <a:bodyPr/>
          <a:lstStyle>
            <a:lvl1pPr>
              <a:defRPr smtClean="0">
                <a:solidFill>
                  <a:schemeClr val="tx2"/>
                </a:solidFill>
              </a:defRPr>
            </a:lvl1pPr>
          </a:lstStyle>
          <a:p>
            <a:pPr>
              <a:defRPr/>
            </a:pPr>
            <a:fld id="{2DEC1FB5-95DC-4397-A0C2-A2E4D1C446AA}" type="slidenum">
              <a:rPr lang="ru-RU"/>
              <a:pPr>
                <a:defRPr/>
              </a:pPr>
              <a:t>‹#›</a:t>
            </a:fld>
            <a:endParaRPr lang="ru-RU"/>
          </a:p>
        </p:txBody>
      </p:sp>
    </p:spTree>
    <p:extLst>
      <p:ext uri="{BB962C8B-B14F-4D97-AF65-F5344CB8AC3E}">
        <p14:creationId xmlns:p14="http://schemas.microsoft.com/office/powerpoint/2010/main" val="383213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grpSp>
        <p:nvGrpSpPr>
          <p:cNvPr id="4" name="Group 10"/>
          <p:cNvGrpSpPr>
            <a:grpSpLocks/>
          </p:cNvGrpSpPr>
          <p:nvPr/>
        </p:nvGrpSpPr>
        <p:grpSpPr bwMode="auto">
          <a:xfrm>
            <a:off x="1173163" y="1392238"/>
            <a:ext cx="6778625" cy="923925"/>
            <a:chOff x="1172584" y="1381459"/>
            <a:chExt cx="6779110" cy="923330"/>
          </a:xfrm>
        </p:grpSpPr>
        <p:sp>
          <p:nvSpPr>
            <p:cNvPr id="5" name="TextBox 8"/>
            <p:cNvSpPr txBox="1">
              <a:spLocks noChangeArrowheads="1"/>
            </p:cNvSpPr>
            <p:nvPr/>
          </p:nvSpPr>
          <p:spPr bwMode="auto">
            <a:xfrm>
              <a:off x="4147073" y="1381459"/>
              <a:ext cx="8771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US" sz="5400">
                  <a:solidFill>
                    <a:srgbClr val="F4F2DD"/>
                  </a:solidFill>
                  <a:latin typeface="Wingdings" pitchFamily="2" charset="2"/>
                </a:rPr>
                <a:t></a:t>
              </a:r>
            </a:p>
          </p:txBody>
        </p:sp>
        <p:cxnSp>
          <p:nvCxnSpPr>
            <p:cNvPr id="6" name="Straight Connector 15"/>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6"/>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Date Placeholder 3"/>
          <p:cNvSpPr>
            <a:spLocks noGrp="1"/>
          </p:cNvSpPr>
          <p:nvPr>
            <p:ph type="dt" sz="half" idx="10"/>
          </p:nvPr>
        </p:nvSpPr>
        <p:spPr/>
        <p:txBody>
          <a:bodyPr/>
          <a:lstStyle>
            <a:lvl1pPr>
              <a:defRPr/>
            </a:lvl1pPr>
          </a:lstStyle>
          <a:p>
            <a:pPr>
              <a:defRPr/>
            </a:pPr>
            <a:fld id="{0A6B0E01-7775-46D6-A6B2-B39A55700340}" type="datetime1">
              <a:rPr lang="ru-RU" smtClean="0"/>
              <a:t>23.06.2020</a:t>
            </a:fld>
            <a:endParaRPr lang="ru-RU"/>
          </a:p>
        </p:txBody>
      </p:sp>
      <p:sp>
        <p:nvSpPr>
          <p:cNvPr id="9" name="Footer Placeholder 4"/>
          <p:cNvSpPr>
            <a:spLocks noGrp="1"/>
          </p:cNvSpPr>
          <p:nvPr>
            <p:ph type="ftr" sz="quarter" idx="11"/>
          </p:nvPr>
        </p:nvSpPr>
        <p:spPr/>
        <p:txBody>
          <a:bodyPr/>
          <a:lstStyle>
            <a:lvl1pPr>
              <a:defRPr/>
            </a:lvl1pPr>
          </a:lstStyle>
          <a:p>
            <a:pPr>
              <a:defRPr/>
            </a:pPr>
            <a:r>
              <a:rPr lang="en-US" smtClean="0"/>
              <a:t>www.ZHARAR.com</a:t>
            </a:r>
            <a:endParaRPr lang="ru-RU"/>
          </a:p>
        </p:txBody>
      </p:sp>
      <p:sp>
        <p:nvSpPr>
          <p:cNvPr id="10" name="Slide Number Placeholder 5"/>
          <p:cNvSpPr>
            <a:spLocks noGrp="1"/>
          </p:cNvSpPr>
          <p:nvPr>
            <p:ph type="sldNum" sz="quarter" idx="12"/>
          </p:nvPr>
        </p:nvSpPr>
        <p:spPr/>
        <p:txBody>
          <a:bodyPr/>
          <a:lstStyle>
            <a:lvl1pPr>
              <a:defRPr/>
            </a:lvl1pPr>
          </a:lstStyle>
          <a:p>
            <a:pPr>
              <a:defRPr/>
            </a:pPr>
            <a:fld id="{776EDDE4-34DB-4B7C-A2EE-386642022AD4}" type="slidenum">
              <a:rPr lang="ru-RU"/>
              <a:pPr>
                <a:defRPr/>
              </a:pPr>
              <a:t>‹#›</a:t>
            </a:fld>
            <a:endParaRPr lang="ru-RU"/>
          </a:p>
        </p:txBody>
      </p:sp>
    </p:spTree>
    <p:extLst>
      <p:ext uri="{BB962C8B-B14F-4D97-AF65-F5344CB8AC3E}">
        <p14:creationId xmlns:p14="http://schemas.microsoft.com/office/powerpoint/2010/main" val="3779886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grpSp>
        <p:nvGrpSpPr>
          <p:cNvPr id="4" name="Group 10"/>
          <p:cNvGrpSpPr>
            <a:grpSpLocks/>
          </p:cNvGrpSpPr>
          <p:nvPr/>
        </p:nvGrpSpPr>
        <p:grpSpPr bwMode="auto">
          <a:xfrm rot="5400000">
            <a:off x="3908425" y="2881313"/>
            <a:ext cx="5481637" cy="922338"/>
            <a:chOff x="1815339" y="1381459"/>
            <a:chExt cx="5480154" cy="923330"/>
          </a:xfrm>
        </p:grpSpPr>
        <p:sp>
          <p:nvSpPr>
            <p:cNvPr id="5" name="TextBox 8"/>
            <p:cNvSpPr txBox="1">
              <a:spLocks noChangeArrowheads="1"/>
            </p:cNvSpPr>
            <p:nvPr/>
          </p:nvSpPr>
          <p:spPr bwMode="auto">
            <a:xfrm>
              <a:off x="4147073" y="1381459"/>
              <a:ext cx="8771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US" sz="5400">
                  <a:solidFill>
                    <a:srgbClr val="F4F2DD"/>
                  </a:solidFill>
                  <a:latin typeface="Wingdings" pitchFamily="2" charset="2"/>
                </a:rPr>
                <a:t></a:t>
              </a:r>
            </a:p>
          </p:txBody>
        </p:sp>
        <p:cxnSp>
          <p:nvCxnSpPr>
            <p:cNvPr id="6" name="Straight Connector 12"/>
            <p:cNvCxnSpPr/>
            <p:nvPr/>
          </p:nvCxnSpPr>
          <p:spPr>
            <a:xfrm flipH="1" flipV="1">
              <a:off x="1815339" y="1924967"/>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3"/>
            <p:cNvCxnSpPr/>
            <p:nvPr/>
          </p:nvCxnSpPr>
          <p:spPr>
            <a:xfrm rot="10800000">
              <a:off x="4826011" y="1928146"/>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Date Placeholder 3"/>
          <p:cNvSpPr>
            <a:spLocks noGrp="1"/>
          </p:cNvSpPr>
          <p:nvPr>
            <p:ph type="dt" sz="half" idx="10"/>
          </p:nvPr>
        </p:nvSpPr>
        <p:spPr/>
        <p:txBody>
          <a:bodyPr/>
          <a:lstStyle>
            <a:lvl1pPr>
              <a:defRPr/>
            </a:lvl1pPr>
          </a:lstStyle>
          <a:p>
            <a:pPr>
              <a:defRPr/>
            </a:pPr>
            <a:fld id="{F4208412-7335-4AB4-9468-69BEA17D30E6}" type="datetime1">
              <a:rPr lang="ru-RU" smtClean="0"/>
              <a:t>23.06.2020</a:t>
            </a:fld>
            <a:endParaRPr lang="ru-RU"/>
          </a:p>
        </p:txBody>
      </p:sp>
      <p:sp>
        <p:nvSpPr>
          <p:cNvPr id="9" name="Footer Placeholder 4"/>
          <p:cNvSpPr>
            <a:spLocks noGrp="1"/>
          </p:cNvSpPr>
          <p:nvPr>
            <p:ph type="ftr" sz="quarter" idx="11"/>
          </p:nvPr>
        </p:nvSpPr>
        <p:spPr/>
        <p:txBody>
          <a:bodyPr/>
          <a:lstStyle>
            <a:lvl1pPr>
              <a:defRPr/>
            </a:lvl1pPr>
          </a:lstStyle>
          <a:p>
            <a:pPr>
              <a:defRPr/>
            </a:pPr>
            <a:r>
              <a:rPr lang="en-US" smtClean="0"/>
              <a:t>www.ZHARAR.com</a:t>
            </a:r>
            <a:endParaRPr lang="ru-RU"/>
          </a:p>
        </p:txBody>
      </p:sp>
      <p:sp>
        <p:nvSpPr>
          <p:cNvPr id="10" name="Slide Number Placeholder 5"/>
          <p:cNvSpPr>
            <a:spLocks noGrp="1"/>
          </p:cNvSpPr>
          <p:nvPr>
            <p:ph type="sldNum" sz="quarter" idx="12"/>
          </p:nvPr>
        </p:nvSpPr>
        <p:spPr/>
        <p:txBody>
          <a:bodyPr/>
          <a:lstStyle>
            <a:lvl1pPr>
              <a:defRPr/>
            </a:lvl1pPr>
          </a:lstStyle>
          <a:p>
            <a:pPr>
              <a:defRPr/>
            </a:pPr>
            <a:fld id="{3A12C1AC-29D6-4E6B-9C9A-BCCE0720A097}" type="slidenum">
              <a:rPr lang="ru-RU"/>
              <a:pPr>
                <a:defRPr/>
              </a:pPr>
              <a:t>‹#›</a:t>
            </a:fld>
            <a:endParaRPr lang="ru-RU"/>
          </a:p>
        </p:txBody>
      </p:sp>
    </p:spTree>
    <p:extLst>
      <p:ext uri="{BB962C8B-B14F-4D97-AF65-F5344CB8AC3E}">
        <p14:creationId xmlns:p14="http://schemas.microsoft.com/office/powerpoint/2010/main" val="2327865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pPr>
              <a:defRPr/>
            </a:pPr>
            <a:fld id="{4CDAE469-B415-4572-A874-D66C2241642D}" type="datetime1">
              <a:rPr lang="ru-RU" smtClean="0"/>
              <a:t>23.06.2020</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pPr>
              <a:defRPr/>
            </a:pPr>
            <a:r>
              <a:rPr lang="en-US" smtClean="0"/>
              <a:t>www.ZHARAR.com</a:t>
            </a:r>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2DEC1FB5-95DC-4397-A0C2-A2E4D1C446AA}" type="slidenum">
              <a:rPr lang="ru-RU" smtClean="0"/>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AC450850-3C61-4AFE-B073-7E23887F39AA}" type="datetime1">
              <a:rPr lang="ru-RU" smtClean="0"/>
              <a:t>23.06.2020</a:t>
            </a:fld>
            <a:endParaRPr lang="ru-RU"/>
          </a:p>
        </p:txBody>
      </p:sp>
      <p:sp>
        <p:nvSpPr>
          <p:cNvPr id="5" name="Нижний колонтитул 4"/>
          <p:cNvSpPr>
            <a:spLocks noGrp="1"/>
          </p:cNvSpPr>
          <p:nvPr>
            <p:ph type="ftr" sz="quarter" idx="11"/>
          </p:nvPr>
        </p:nvSpPr>
        <p:spPr/>
        <p:txBody>
          <a:bodyPr/>
          <a:lstStyle/>
          <a:p>
            <a:pPr>
              <a:defRPr/>
            </a:pPr>
            <a:r>
              <a:rPr lang="en-US" smtClean="0"/>
              <a:t>www.ZHARAR.com</a:t>
            </a:r>
            <a:endParaRPr lang="ru-RU"/>
          </a:p>
        </p:txBody>
      </p:sp>
      <p:sp>
        <p:nvSpPr>
          <p:cNvPr id="6" name="Номер слайда 5"/>
          <p:cNvSpPr>
            <a:spLocks noGrp="1"/>
          </p:cNvSpPr>
          <p:nvPr>
            <p:ph type="sldNum" sz="quarter" idx="12"/>
          </p:nvPr>
        </p:nvSpPr>
        <p:spPr/>
        <p:txBody>
          <a:bodyPr/>
          <a:lstStyle/>
          <a:p>
            <a:pPr>
              <a:defRPr/>
            </a:pPr>
            <a:fld id="{305E3D90-AEF3-4E92-9C3D-C3DD38C523CF}" type="slidenum">
              <a:rPr lang="ru-RU" smtClean="0"/>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E383D579-59C2-4286-B124-7A7EFDC9F09C}" type="datetime1">
              <a:rPr lang="ru-RU" smtClean="0"/>
              <a:t>23.06.2020</a:t>
            </a:fld>
            <a:endParaRPr lang="ru-RU"/>
          </a:p>
        </p:txBody>
      </p:sp>
      <p:sp>
        <p:nvSpPr>
          <p:cNvPr id="5" name="Нижний колонтитул 4"/>
          <p:cNvSpPr>
            <a:spLocks noGrp="1"/>
          </p:cNvSpPr>
          <p:nvPr>
            <p:ph type="ftr" sz="quarter" idx="11"/>
          </p:nvPr>
        </p:nvSpPr>
        <p:spPr/>
        <p:txBody>
          <a:bodyPr/>
          <a:lstStyle/>
          <a:p>
            <a:pPr>
              <a:defRPr/>
            </a:pPr>
            <a:r>
              <a:rPr lang="en-US" smtClean="0"/>
              <a:t>www.ZHARAR.com</a:t>
            </a:r>
            <a:endParaRPr lang="ru-RU"/>
          </a:p>
        </p:txBody>
      </p:sp>
      <p:sp>
        <p:nvSpPr>
          <p:cNvPr id="6" name="Номер слайда 5"/>
          <p:cNvSpPr>
            <a:spLocks noGrp="1"/>
          </p:cNvSpPr>
          <p:nvPr>
            <p:ph type="sldNum" sz="quarter" idx="12"/>
          </p:nvPr>
        </p:nvSpPr>
        <p:spPr/>
        <p:txBody>
          <a:bodyPr/>
          <a:lstStyle/>
          <a:p>
            <a:pPr>
              <a:defRPr/>
            </a:pPr>
            <a:fld id="{06FB1BF4-0D50-42C8-9F91-410DA27EBDEA}" type="slidenum">
              <a:rPr lang="ru-RU" smtClean="0"/>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2BB23D3F-F93E-4695-A904-FE3EB3C9B571}" type="datetime1">
              <a:rPr lang="ru-RU" smtClean="0"/>
              <a:t>23.06.2020</a:t>
            </a:fld>
            <a:endParaRPr lang="ru-RU"/>
          </a:p>
        </p:txBody>
      </p:sp>
      <p:sp>
        <p:nvSpPr>
          <p:cNvPr id="6" name="Нижний колонтитул 5"/>
          <p:cNvSpPr>
            <a:spLocks noGrp="1"/>
          </p:cNvSpPr>
          <p:nvPr>
            <p:ph type="ftr" sz="quarter" idx="11"/>
          </p:nvPr>
        </p:nvSpPr>
        <p:spPr/>
        <p:txBody>
          <a:bodyPr/>
          <a:lstStyle/>
          <a:p>
            <a:pPr>
              <a:defRPr/>
            </a:pPr>
            <a:r>
              <a:rPr lang="en-US" smtClean="0"/>
              <a:t>www.ZHARAR.com</a:t>
            </a:r>
            <a:endParaRPr lang="ru-RU"/>
          </a:p>
        </p:txBody>
      </p:sp>
      <p:sp>
        <p:nvSpPr>
          <p:cNvPr id="7" name="Номер слайда 6"/>
          <p:cNvSpPr>
            <a:spLocks noGrp="1"/>
          </p:cNvSpPr>
          <p:nvPr>
            <p:ph type="sldNum" sz="quarter" idx="12"/>
          </p:nvPr>
        </p:nvSpPr>
        <p:spPr/>
        <p:txBody>
          <a:bodyPr/>
          <a:lstStyle/>
          <a:p>
            <a:pPr>
              <a:defRPr/>
            </a:pPr>
            <a:fld id="{24323EC7-9C71-4BA7-BD25-A406190D90FD}" type="slidenum">
              <a:rPr lang="ru-RU" smtClean="0"/>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pPr>
              <a:defRPr/>
            </a:pPr>
            <a:fld id="{737D3CFE-5B90-4924-A9ED-74F71089E6B5}" type="datetime1">
              <a:rPr lang="ru-RU" smtClean="0"/>
              <a:t>23.06.2020</a:t>
            </a:fld>
            <a:endParaRPr lang="ru-RU"/>
          </a:p>
        </p:txBody>
      </p:sp>
      <p:sp>
        <p:nvSpPr>
          <p:cNvPr id="27" name="Номер слайда 26"/>
          <p:cNvSpPr>
            <a:spLocks noGrp="1"/>
          </p:cNvSpPr>
          <p:nvPr>
            <p:ph type="sldNum" sz="quarter" idx="11"/>
          </p:nvPr>
        </p:nvSpPr>
        <p:spPr/>
        <p:txBody>
          <a:bodyPr rtlCol="0"/>
          <a:lstStyle/>
          <a:p>
            <a:pPr>
              <a:defRPr/>
            </a:pPr>
            <a:fld id="{0946D516-4815-4C12-BF9B-EA7ECA5598CB}" type="slidenum">
              <a:rPr lang="ru-RU" smtClean="0"/>
              <a:pPr>
                <a:defRPr/>
              </a:pPr>
              <a:t>‹#›</a:t>
            </a:fld>
            <a:endParaRPr lang="ru-RU"/>
          </a:p>
        </p:txBody>
      </p:sp>
      <p:sp>
        <p:nvSpPr>
          <p:cNvPr id="28" name="Нижний колонтитул 27"/>
          <p:cNvSpPr>
            <a:spLocks noGrp="1"/>
          </p:cNvSpPr>
          <p:nvPr>
            <p:ph type="ftr" sz="quarter" idx="12"/>
          </p:nvPr>
        </p:nvSpPr>
        <p:spPr/>
        <p:txBody>
          <a:bodyPr rtlCol="0"/>
          <a:lstStyle/>
          <a:p>
            <a:pPr>
              <a:defRPr/>
            </a:pPr>
            <a:r>
              <a:rPr lang="en-US" smtClean="0"/>
              <a:t>www.ZHARAR.com</a:t>
            </a:r>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pPr>
              <a:defRPr/>
            </a:pPr>
            <a:fld id="{D36ECA05-9D84-434A-837B-CE74BC2F8AC1}" type="datetime1">
              <a:rPr lang="ru-RU" smtClean="0"/>
              <a:t>23.06.2020</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pPr>
              <a:defRPr/>
            </a:pPr>
            <a:r>
              <a:rPr lang="en-US" smtClean="0"/>
              <a:t>www.ZHARAR.com</a:t>
            </a:r>
            <a:endParaRPr lang="ru-RU"/>
          </a:p>
        </p:txBody>
      </p:sp>
      <p:sp>
        <p:nvSpPr>
          <p:cNvPr id="5" name="Номер слайда 4"/>
          <p:cNvSpPr>
            <a:spLocks noGrp="1"/>
          </p:cNvSpPr>
          <p:nvPr>
            <p:ph type="sldNum" sz="quarter" idx="12"/>
          </p:nvPr>
        </p:nvSpPr>
        <p:spPr>
          <a:xfrm>
            <a:off x="8174736" y="2272"/>
            <a:ext cx="762000" cy="365760"/>
          </a:xfrm>
        </p:spPr>
        <p:txBody>
          <a:bodyPr/>
          <a:lstStyle/>
          <a:p>
            <a:pPr>
              <a:defRPr/>
            </a:pPr>
            <a:fld id="{F49F5C3E-6E56-49AF-9C2A-4417491AED47}" type="slidenum">
              <a:rPr lang="ru-RU" smtClean="0"/>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A8591D9C-F202-426B-BE2E-6ECC86BC1EEA}" type="datetime1">
              <a:rPr lang="ru-RU" smtClean="0"/>
              <a:t>23.06.2020</a:t>
            </a:fld>
            <a:endParaRPr lang="ru-RU"/>
          </a:p>
        </p:txBody>
      </p:sp>
      <p:sp>
        <p:nvSpPr>
          <p:cNvPr id="3" name="Нижний колонтитул 2"/>
          <p:cNvSpPr>
            <a:spLocks noGrp="1"/>
          </p:cNvSpPr>
          <p:nvPr>
            <p:ph type="ftr" sz="quarter" idx="11"/>
          </p:nvPr>
        </p:nvSpPr>
        <p:spPr/>
        <p:txBody>
          <a:bodyPr/>
          <a:lstStyle/>
          <a:p>
            <a:pPr>
              <a:defRPr/>
            </a:pPr>
            <a:r>
              <a:rPr lang="en-US" smtClean="0"/>
              <a:t>www.ZHARAR.com</a:t>
            </a:r>
            <a:endParaRPr lang="ru-RU"/>
          </a:p>
        </p:txBody>
      </p:sp>
      <p:sp>
        <p:nvSpPr>
          <p:cNvPr id="4" name="Номер слайда 3"/>
          <p:cNvSpPr>
            <a:spLocks noGrp="1"/>
          </p:cNvSpPr>
          <p:nvPr>
            <p:ph type="sldNum" sz="quarter" idx="12"/>
          </p:nvPr>
        </p:nvSpPr>
        <p:spPr/>
        <p:txBody>
          <a:bodyPr/>
          <a:lstStyle/>
          <a:p>
            <a:pPr>
              <a:defRPr/>
            </a:pPr>
            <a:fld id="{11D8E19E-6570-4284-9F56-D47754E232BB}" type="slidenum">
              <a:rPr lang="ru-RU" smtClean="0"/>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F8242CCE-79AD-47A1-AE45-68B220A3DF13}" type="datetime1">
              <a:rPr lang="ru-RU" smtClean="0"/>
              <a:t>23.06.2020</a:t>
            </a:fld>
            <a:endParaRPr lang="ru-RU"/>
          </a:p>
        </p:txBody>
      </p:sp>
      <p:sp>
        <p:nvSpPr>
          <p:cNvPr id="6" name="Нижний колонтитул 5"/>
          <p:cNvSpPr>
            <a:spLocks noGrp="1"/>
          </p:cNvSpPr>
          <p:nvPr>
            <p:ph type="ftr" sz="quarter" idx="11"/>
          </p:nvPr>
        </p:nvSpPr>
        <p:spPr/>
        <p:txBody>
          <a:bodyPr/>
          <a:lstStyle/>
          <a:p>
            <a:pPr>
              <a:defRPr/>
            </a:pPr>
            <a:r>
              <a:rPr lang="en-US" smtClean="0"/>
              <a:t>www.ZHARAR.com</a:t>
            </a:r>
            <a:endParaRPr lang="ru-RU"/>
          </a:p>
        </p:txBody>
      </p:sp>
      <p:sp>
        <p:nvSpPr>
          <p:cNvPr id="7" name="Номер слайда 6"/>
          <p:cNvSpPr>
            <a:spLocks noGrp="1"/>
          </p:cNvSpPr>
          <p:nvPr>
            <p:ph type="sldNum" sz="quarter" idx="12"/>
          </p:nvPr>
        </p:nvSpPr>
        <p:spPr/>
        <p:txBody>
          <a:bodyPr/>
          <a:lstStyle/>
          <a:p>
            <a:pPr>
              <a:defRPr/>
            </a:pPr>
            <a:fld id="{E8B1444F-E1C2-4B1D-86F7-63C2894D0AF3}"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pSp>
        <p:nvGrpSpPr>
          <p:cNvPr id="4" name="Group 11"/>
          <p:cNvGrpSpPr>
            <a:grpSpLocks/>
          </p:cNvGrpSpPr>
          <p:nvPr/>
        </p:nvGrpSpPr>
        <p:grpSpPr bwMode="auto">
          <a:xfrm>
            <a:off x="1173163" y="1392238"/>
            <a:ext cx="6778625" cy="923925"/>
            <a:chOff x="1172584" y="1381459"/>
            <a:chExt cx="6779110" cy="923330"/>
          </a:xfrm>
        </p:grpSpPr>
        <p:sp>
          <p:nvSpPr>
            <p:cNvPr id="5" name="TextBox 8"/>
            <p:cNvSpPr txBox="1">
              <a:spLocks noChangeArrowheads="1"/>
            </p:cNvSpPr>
            <p:nvPr/>
          </p:nvSpPr>
          <p:spPr bwMode="auto">
            <a:xfrm>
              <a:off x="4147073" y="1381459"/>
              <a:ext cx="8771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US" sz="5400">
                  <a:solidFill>
                    <a:srgbClr val="F4F2DD"/>
                  </a:solidFill>
                  <a:latin typeface="Wingdings" pitchFamily="2" charset="2"/>
                </a:rPr>
                <a:t></a:t>
              </a:r>
            </a:p>
          </p:txBody>
        </p:sp>
        <p:cxnSp>
          <p:nvCxnSpPr>
            <p:cNvPr id="6" name="Straight Connector 13"/>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4"/>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8" name="Date Placeholder 3"/>
          <p:cNvSpPr>
            <a:spLocks noGrp="1"/>
          </p:cNvSpPr>
          <p:nvPr>
            <p:ph type="dt" sz="half" idx="10"/>
          </p:nvPr>
        </p:nvSpPr>
        <p:spPr/>
        <p:txBody>
          <a:bodyPr/>
          <a:lstStyle>
            <a:lvl1pPr>
              <a:defRPr/>
            </a:lvl1pPr>
          </a:lstStyle>
          <a:p>
            <a:pPr>
              <a:defRPr/>
            </a:pPr>
            <a:fld id="{AC450850-3C61-4AFE-B073-7E23887F39AA}" type="datetime1">
              <a:rPr lang="ru-RU" smtClean="0"/>
              <a:t>23.06.2020</a:t>
            </a:fld>
            <a:endParaRPr lang="ru-RU"/>
          </a:p>
        </p:txBody>
      </p:sp>
      <p:sp>
        <p:nvSpPr>
          <p:cNvPr id="9" name="Footer Placeholder 4"/>
          <p:cNvSpPr>
            <a:spLocks noGrp="1"/>
          </p:cNvSpPr>
          <p:nvPr>
            <p:ph type="ftr" sz="quarter" idx="11"/>
          </p:nvPr>
        </p:nvSpPr>
        <p:spPr/>
        <p:txBody>
          <a:bodyPr/>
          <a:lstStyle>
            <a:lvl1pPr>
              <a:defRPr/>
            </a:lvl1pPr>
          </a:lstStyle>
          <a:p>
            <a:pPr>
              <a:defRPr/>
            </a:pPr>
            <a:r>
              <a:rPr lang="en-US" smtClean="0"/>
              <a:t>www.ZHARAR.com</a:t>
            </a:r>
            <a:endParaRPr lang="ru-RU"/>
          </a:p>
        </p:txBody>
      </p:sp>
      <p:sp>
        <p:nvSpPr>
          <p:cNvPr id="10" name="Slide Number Placeholder 5"/>
          <p:cNvSpPr>
            <a:spLocks noGrp="1"/>
          </p:cNvSpPr>
          <p:nvPr>
            <p:ph type="sldNum" sz="quarter" idx="12"/>
          </p:nvPr>
        </p:nvSpPr>
        <p:spPr/>
        <p:txBody>
          <a:bodyPr/>
          <a:lstStyle>
            <a:lvl1pPr>
              <a:defRPr/>
            </a:lvl1pPr>
          </a:lstStyle>
          <a:p>
            <a:pPr>
              <a:defRPr/>
            </a:pPr>
            <a:fld id="{305E3D90-AEF3-4E92-9C3D-C3DD38C523CF}" type="slidenum">
              <a:rPr lang="ru-RU"/>
              <a:pPr>
                <a:defRPr/>
              </a:pPr>
              <a:t>‹#›</a:t>
            </a:fld>
            <a:endParaRPr lang="ru-RU"/>
          </a:p>
        </p:txBody>
      </p:sp>
    </p:spTree>
    <p:extLst>
      <p:ext uri="{BB962C8B-B14F-4D97-AF65-F5344CB8AC3E}">
        <p14:creationId xmlns:p14="http://schemas.microsoft.com/office/powerpoint/2010/main" val="3478147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B88481D9-C596-45A7-B2B7-4918571904C7}" type="datetime1">
              <a:rPr lang="ru-RU" smtClean="0"/>
              <a:t>23.06.2020</a:t>
            </a:fld>
            <a:endParaRPr lang="ru-RU"/>
          </a:p>
        </p:txBody>
      </p:sp>
      <p:sp>
        <p:nvSpPr>
          <p:cNvPr id="6" name="Нижний колонтитул 5"/>
          <p:cNvSpPr>
            <a:spLocks noGrp="1"/>
          </p:cNvSpPr>
          <p:nvPr>
            <p:ph type="ftr" sz="quarter" idx="11"/>
          </p:nvPr>
        </p:nvSpPr>
        <p:spPr/>
        <p:txBody>
          <a:bodyPr/>
          <a:lstStyle/>
          <a:p>
            <a:pPr>
              <a:defRPr/>
            </a:pPr>
            <a:r>
              <a:rPr lang="en-US" smtClean="0"/>
              <a:t>www.ZHARAR.com</a:t>
            </a:r>
            <a:endParaRPr lang="ru-RU"/>
          </a:p>
        </p:txBody>
      </p:sp>
      <p:sp>
        <p:nvSpPr>
          <p:cNvPr id="7" name="Номер слайда 6"/>
          <p:cNvSpPr>
            <a:spLocks noGrp="1"/>
          </p:cNvSpPr>
          <p:nvPr>
            <p:ph type="sldNum" sz="quarter" idx="12"/>
          </p:nvPr>
        </p:nvSpPr>
        <p:spPr/>
        <p:txBody>
          <a:bodyPr/>
          <a:lstStyle/>
          <a:p>
            <a:pPr>
              <a:defRPr/>
            </a:pPr>
            <a:fld id="{B88DDEE8-1B73-430D-926E-3D763A9AFADD}" type="slidenum">
              <a:rPr lang="ru-RU" smtClean="0"/>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0A6B0E01-7775-46D6-A6B2-B39A55700340}" type="datetime1">
              <a:rPr lang="ru-RU" smtClean="0"/>
              <a:t>23.06.2020</a:t>
            </a:fld>
            <a:endParaRPr lang="ru-RU"/>
          </a:p>
        </p:txBody>
      </p:sp>
      <p:sp>
        <p:nvSpPr>
          <p:cNvPr id="5" name="Нижний колонтитул 4"/>
          <p:cNvSpPr>
            <a:spLocks noGrp="1"/>
          </p:cNvSpPr>
          <p:nvPr>
            <p:ph type="ftr" sz="quarter" idx="11"/>
          </p:nvPr>
        </p:nvSpPr>
        <p:spPr/>
        <p:txBody>
          <a:bodyPr/>
          <a:lstStyle/>
          <a:p>
            <a:pPr>
              <a:defRPr/>
            </a:pPr>
            <a:r>
              <a:rPr lang="en-US" smtClean="0"/>
              <a:t>www.ZHARAR.com</a:t>
            </a:r>
            <a:endParaRPr lang="ru-RU"/>
          </a:p>
        </p:txBody>
      </p:sp>
      <p:sp>
        <p:nvSpPr>
          <p:cNvPr id="6" name="Номер слайда 5"/>
          <p:cNvSpPr>
            <a:spLocks noGrp="1"/>
          </p:cNvSpPr>
          <p:nvPr>
            <p:ph type="sldNum" sz="quarter" idx="12"/>
          </p:nvPr>
        </p:nvSpPr>
        <p:spPr/>
        <p:txBody>
          <a:bodyPr/>
          <a:lstStyle/>
          <a:p>
            <a:pPr>
              <a:defRPr/>
            </a:pPr>
            <a:fld id="{776EDDE4-34DB-4B7C-A2EE-386642022AD4}" type="slidenum">
              <a:rPr lang="ru-RU" smtClean="0"/>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F4208412-7335-4AB4-9468-69BEA17D30E6}" type="datetime1">
              <a:rPr lang="ru-RU" smtClean="0"/>
              <a:t>23.06.2020</a:t>
            </a:fld>
            <a:endParaRPr lang="ru-RU"/>
          </a:p>
        </p:txBody>
      </p:sp>
      <p:sp>
        <p:nvSpPr>
          <p:cNvPr id="5" name="Нижний колонтитул 4"/>
          <p:cNvSpPr>
            <a:spLocks noGrp="1"/>
          </p:cNvSpPr>
          <p:nvPr>
            <p:ph type="ftr" sz="quarter" idx="11"/>
          </p:nvPr>
        </p:nvSpPr>
        <p:spPr/>
        <p:txBody>
          <a:bodyPr/>
          <a:lstStyle/>
          <a:p>
            <a:pPr>
              <a:defRPr/>
            </a:pPr>
            <a:r>
              <a:rPr lang="en-US" smtClean="0"/>
              <a:t>www.ZHARAR.com</a:t>
            </a:r>
            <a:endParaRPr lang="ru-RU"/>
          </a:p>
        </p:txBody>
      </p:sp>
      <p:sp>
        <p:nvSpPr>
          <p:cNvPr id="6" name="Номер слайда 5"/>
          <p:cNvSpPr>
            <a:spLocks noGrp="1"/>
          </p:cNvSpPr>
          <p:nvPr>
            <p:ph type="sldNum" sz="quarter" idx="12"/>
          </p:nvPr>
        </p:nvSpPr>
        <p:spPr/>
        <p:txBody>
          <a:bodyPr/>
          <a:lstStyle/>
          <a:p>
            <a:pPr>
              <a:defRPr/>
            </a:pPr>
            <a:fld id="{3A12C1AC-29D6-4E6B-9C9A-BCCE0720A097}"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Picture 11" descr="Cover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p:cNvGrpSpPr>
            <a:grpSpLocks/>
          </p:cNvGrpSpPr>
          <p:nvPr/>
        </p:nvGrpSpPr>
        <p:grpSpPr bwMode="auto">
          <a:xfrm>
            <a:off x="1173163" y="2887663"/>
            <a:ext cx="6778625" cy="923925"/>
            <a:chOff x="1172584" y="1381459"/>
            <a:chExt cx="6779110" cy="923330"/>
          </a:xfrm>
        </p:grpSpPr>
        <p:sp>
          <p:nvSpPr>
            <p:cNvPr id="6" name="TextBox 9"/>
            <p:cNvSpPr txBox="1">
              <a:spLocks noChangeArrowheads="1"/>
            </p:cNvSpPr>
            <p:nvPr/>
          </p:nvSpPr>
          <p:spPr bwMode="auto">
            <a:xfrm>
              <a:off x="4147073" y="1381459"/>
              <a:ext cx="8771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US" sz="5400">
                  <a:solidFill>
                    <a:srgbClr val="F4F2DD"/>
                  </a:solidFill>
                  <a:latin typeface="Wingdings" pitchFamily="2" charset="2"/>
                </a:rPr>
                <a:t></a:t>
              </a:r>
            </a:p>
          </p:txBody>
        </p:sp>
        <p:cxnSp>
          <p:nvCxnSpPr>
            <p:cNvPr id="7" name="Straight Connector 9"/>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10800000">
              <a:off x="4832033" y="1927207"/>
              <a:ext cx="3119661"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 name="Date Placeholder 3"/>
          <p:cNvSpPr>
            <a:spLocks noGrp="1"/>
          </p:cNvSpPr>
          <p:nvPr>
            <p:ph type="dt" sz="half" idx="10"/>
          </p:nvPr>
        </p:nvSpPr>
        <p:spPr/>
        <p:txBody>
          <a:bodyPr/>
          <a:lstStyle>
            <a:lvl1pPr>
              <a:defRPr/>
            </a:lvl1pPr>
          </a:lstStyle>
          <a:p>
            <a:pPr>
              <a:defRPr/>
            </a:pPr>
            <a:fld id="{E383D579-59C2-4286-B124-7A7EFDC9F09C}" type="datetime1">
              <a:rPr lang="ru-RU" smtClean="0"/>
              <a:t>23.06.2020</a:t>
            </a:fld>
            <a:endParaRPr lang="ru-RU"/>
          </a:p>
        </p:txBody>
      </p:sp>
      <p:sp>
        <p:nvSpPr>
          <p:cNvPr id="10" name="Footer Placeholder 4"/>
          <p:cNvSpPr>
            <a:spLocks noGrp="1"/>
          </p:cNvSpPr>
          <p:nvPr>
            <p:ph type="ftr" sz="quarter" idx="11"/>
          </p:nvPr>
        </p:nvSpPr>
        <p:spPr/>
        <p:txBody>
          <a:bodyPr/>
          <a:lstStyle>
            <a:lvl1pPr>
              <a:defRPr/>
            </a:lvl1pPr>
          </a:lstStyle>
          <a:p>
            <a:pPr>
              <a:defRPr/>
            </a:pPr>
            <a:r>
              <a:rPr lang="en-US" smtClean="0"/>
              <a:t>www.ZHARAR.com</a:t>
            </a:r>
            <a:endParaRPr lang="ru-RU"/>
          </a:p>
        </p:txBody>
      </p:sp>
      <p:sp>
        <p:nvSpPr>
          <p:cNvPr id="11" name="Slide Number Placeholder 5"/>
          <p:cNvSpPr>
            <a:spLocks noGrp="1"/>
          </p:cNvSpPr>
          <p:nvPr>
            <p:ph type="sldNum" sz="quarter" idx="12"/>
          </p:nvPr>
        </p:nvSpPr>
        <p:spPr/>
        <p:txBody>
          <a:bodyPr/>
          <a:lstStyle>
            <a:lvl1pPr>
              <a:defRPr/>
            </a:lvl1pPr>
          </a:lstStyle>
          <a:p>
            <a:pPr>
              <a:defRPr/>
            </a:pPr>
            <a:fld id="{06FB1BF4-0D50-42C8-9F91-410DA27EBDEA}" type="slidenum">
              <a:rPr lang="ru-RU"/>
              <a:pPr>
                <a:defRPr/>
              </a:pPr>
              <a:t>‹#›</a:t>
            </a:fld>
            <a:endParaRPr lang="ru-RU"/>
          </a:p>
        </p:txBody>
      </p:sp>
    </p:spTree>
    <p:extLst>
      <p:ext uri="{BB962C8B-B14F-4D97-AF65-F5344CB8AC3E}">
        <p14:creationId xmlns:p14="http://schemas.microsoft.com/office/powerpoint/2010/main" val="86364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grpSp>
        <p:nvGrpSpPr>
          <p:cNvPr id="5" name="Group 12"/>
          <p:cNvGrpSpPr>
            <a:grpSpLocks/>
          </p:cNvGrpSpPr>
          <p:nvPr/>
        </p:nvGrpSpPr>
        <p:grpSpPr bwMode="auto">
          <a:xfrm>
            <a:off x="1173163" y="1392238"/>
            <a:ext cx="6778625" cy="923925"/>
            <a:chOff x="1172584" y="1381459"/>
            <a:chExt cx="6779110" cy="923330"/>
          </a:xfrm>
        </p:grpSpPr>
        <p:sp>
          <p:nvSpPr>
            <p:cNvPr id="6" name="TextBox 8"/>
            <p:cNvSpPr txBox="1">
              <a:spLocks noChangeArrowheads="1"/>
            </p:cNvSpPr>
            <p:nvPr/>
          </p:nvSpPr>
          <p:spPr bwMode="auto">
            <a:xfrm>
              <a:off x="4147073" y="1381459"/>
              <a:ext cx="8771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US" sz="5400">
                  <a:solidFill>
                    <a:srgbClr val="F4F2DD"/>
                  </a:solidFill>
                  <a:latin typeface="Wingdings" pitchFamily="2" charset="2"/>
                </a:rPr>
                <a:t></a:t>
              </a:r>
            </a:p>
          </p:txBody>
        </p:sp>
        <p:cxnSp>
          <p:nvCxnSpPr>
            <p:cNvPr id="7" name="Straight Connector 14"/>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15"/>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Date Placeholder 4"/>
          <p:cNvSpPr>
            <a:spLocks noGrp="1"/>
          </p:cNvSpPr>
          <p:nvPr>
            <p:ph type="dt" sz="half" idx="15"/>
          </p:nvPr>
        </p:nvSpPr>
        <p:spPr/>
        <p:txBody>
          <a:bodyPr/>
          <a:lstStyle>
            <a:lvl1pPr>
              <a:defRPr/>
            </a:lvl1pPr>
          </a:lstStyle>
          <a:p>
            <a:pPr>
              <a:defRPr/>
            </a:pPr>
            <a:fld id="{2BB23D3F-F93E-4695-A904-FE3EB3C9B571}" type="datetime1">
              <a:rPr lang="ru-RU" smtClean="0"/>
              <a:t>23.06.2020</a:t>
            </a:fld>
            <a:endParaRPr lang="ru-RU"/>
          </a:p>
        </p:txBody>
      </p:sp>
      <p:sp>
        <p:nvSpPr>
          <p:cNvPr id="13" name="Footer Placeholder 5"/>
          <p:cNvSpPr>
            <a:spLocks noGrp="1"/>
          </p:cNvSpPr>
          <p:nvPr>
            <p:ph type="ftr" sz="quarter" idx="16"/>
          </p:nvPr>
        </p:nvSpPr>
        <p:spPr/>
        <p:txBody>
          <a:bodyPr/>
          <a:lstStyle>
            <a:lvl1pPr>
              <a:defRPr/>
            </a:lvl1pPr>
          </a:lstStyle>
          <a:p>
            <a:pPr>
              <a:defRPr/>
            </a:pPr>
            <a:r>
              <a:rPr lang="en-US" smtClean="0"/>
              <a:t>www.ZHARAR.com</a:t>
            </a:r>
            <a:endParaRPr lang="ru-RU"/>
          </a:p>
        </p:txBody>
      </p:sp>
      <p:sp>
        <p:nvSpPr>
          <p:cNvPr id="14" name="Slide Number Placeholder 6"/>
          <p:cNvSpPr>
            <a:spLocks noGrp="1"/>
          </p:cNvSpPr>
          <p:nvPr>
            <p:ph type="sldNum" sz="quarter" idx="17"/>
          </p:nvPr>
        </p:nvSpPr>
        <p:spPr/>
        <p:txBody>
          <a:bodyPr/>
          <a:lstStyle>
            <a:lvl1pPr>
              <a:defRPr/>
            </a:lvl1pPr>
          </a:lstStyle>
          <a:p>
            <a:pPr>
              <a:defRPr/>
            </a:pPr>
            <a:fld id="{24323EC7-9C71-4BA7-BD25-A406190D90FD}" type="slidenum">
              <a:rPr lang="ru-RU"/>
              <a:pPr>
                <a:defRPr/>
              </a:pPr>
              <a:t>‹#›</a:t>
            </a:fld>
            <a:endParaRPr lang="ru-RU"/>
          </a:p>
        </p:txBody>
      </p:sp>
    </p:spTree>
    <p:extLst>
      <p:ext uri="{BB962C8B-B14F-4D97-AF65-F5344CB8AC3E}">
        <p14:creationId xmlns:p14="http://schemas.microsoft.com/office/powerpoint/2010/main" val="1693147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grpSp>
        <p:nvGrpSpPr>
          <p:cNvPr id="7" name="Group 13"/>
          <p:cNvGrpSpPr>
            <a:grpSpLocks/>
          </p:cNvGrpSpPr>
          <p:nvPr/>
        </p:nvGrpSpPr>
        <p:grpSpPr bwMode="auto">
          <a:xfrm>
            <a:off x="1173163" y="1392238"/>
            <a:ext cx="6778625" cy="923925"/>
            <a:chOff x="1172584" y="1381459"/>
            <a:chExt cx="6779110" cy="923330"/>
          </a:xfrm>
        </p:grpSpPr>
        <p:sp>
          <p:nvSpPr>
            <p:cNvPr id="8" name="TextBox 8"/>
            <p:cNvSpPr txBox="1">
              <a:spLocks noChangeArrowheads="1"/>
            </p:cNvSpPr>
            <p:nvPr/>
          </p:nvSpPr>
          <p:spPr bwMode="auto">
            <a:xfrm>
              <a:off x="4147073" y="1381459"/>
              <a:ext cx="8771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US" sz="5400">
                  <a:solidFill>
                    <a:srgbClr val="F4F2DD"/>
                  </a:solidFill>
                  <a:latin typeface="Wingdings" pitchFamily="2" charset="2"/>
                </a:rPr>
                <a:t></a:t>
              </a:r>
            </a:p>
          </p:txBody>
        </p:sp>
        <p:cxnSp>
          <p:nvCxnSpPr>
            <p:cNvPr id="9" name="Straight Connector 16"/>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17"/>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6"/>
          <p:cNvSpPr>
            <a:spLocks noGrp="1"/>
          </p:cNvSpPr>
          <p:nvPr>
            <p:ph type="dt" sz="half" idx="10"/>
          </p:nvPr>
        </p:nvSpPr>
        <p:spPr/>
        <p:txBody>
          <a:bodyPr/>
          <a:lstStyle>
            <a:lvl1pPr>
              <a:defRPr/>
            </a:lvl1pPr>
          </a:lstStyle>
          <a:p>
            <a:pPr>
              <a:defRPr/>
            </a:pPr>
            <a:fld id="{737D3CFE-5B90-4924-A9ED-74F71089E6B5}" type="datetime1">
              <a:rPr lang="ru-RU" smtClean="0"/>
              <a:t>23.06.2020</a:t>
            </a:fld>
            <a:endParaRPr lang="ru-RU"/>
          </a:p>
        </p:txBody>
      </p:sp>
      <p:sp>
        <p:nvSpPr>
          <p:cNvPr id="12" name="Footer Placeholder 7"/>
          <p:cNvSpPr>
            <a:spLocks noGrp="1"/>
          </p:cNvSpPr>
          <p:nvPr>
            <p:ph type="ftr" sz="quarter" idx="11"/>
          </p:nvPr>
        </p:nvSpPr>
        <p:spPr/>
        <p:txBody>
          <a:bodyPr/>
          <a:lstStyle>
            <a:lvl1pPr>
              <a:defRPr/>
            </a:lvl1pPr>
          </a:lstStyle>
          <a:p>
            <a:pPr>
              <a:defRPr/>
            </a:pPr>
            <a:r>
              <a:rPr lang="en-US" smtClean="0"/>
              <a:t>www.ZHARAR.com</a:t>
            </a:r>
            <a:endParaRPr lang="ru-RU"/>
          </a:p>
        </p:txBody>
      </p:sp>
      <p:sp>
        <p:nvSpPr>
          <p:cNvPr id="13" name="Slide Number Placeholder 8"/>
          <p:cNvSpPr>
            <a:spLocks noGrp="1"/>
          </p:cNvSpPr>
          <p:nvPr>
            <p:ph type="sldNum" sz="quarter" idx="12"/>
          </p:nvPr>
        </p:nvSpPr>
        <p:spPr/>
        <p:txBody>
          <a:bodyPr/>
          <a:lstStyle>
            <a:lvl1pPr>
              <a:defRPr/>
            </a:lvl1pPr>
          </a:lstStyle>
          <a:p>
            <a:pPr>
              <a:defRPr/>
            </a:pPr>
            <a:fld id="{0946D516-4815-4C12-BF9B-EA7ECA5598CB}" type="slidenum">
              <a:rPr lang="ru-RU"/>
              <a:pPr>
                <a:defRPr/>
              </a:pPr>
              <a:t>‹#›</a:t>
            </a:fld>
            <a:endParaRPr lang="ru-RU"/>
          </a:p>
        </p:txBody>
      </p:sp>
    </p:spTree>
    <p:extLst>
      <p:ext uri="{BB962C8B-B14F-4D97-AF65-F5344CB8AC3E}">
        <p14:creationId xmlns:p14="http://schemas.microsoft.com/office/powerpoint/2010/main" val="17884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grpSp>
        <p:nvGrpSpPr>
          <p:cNvPr id="3" name="Group 9"/>
          <p:cNvGrpSpPr>
            <a:grpSpLocks/>
          </p:cNvGrpSpPr>
          <p:nvPr/>
        </p:nvGrpSpPr>
        <p:grpSpPr bwMode="auto">
          <a:xfrm>
            <a:off x="1173163" y="1392238"/>
            <a:ext cx="6778625" cy="923925"/>
            <a:chOff x="1172584" y="1381459"/>
            <a:chExt cx="6779110" cy="923330"/>
          </a:xfrm>
        </p:grpSpPr>
        <p:sp>
          <p:nvSpPr>
            <p:cNvPr id="4" name="TextBox 8"/>
            <p:cNvSpPr txBox="1">
              <a:spLocks noChangeArrowheads="1"/>
            </p:cNvSpPr>
            <p:nvPr/>
          </p:nvSpPr>
          <p:spPr bwMode="auto">
            <a:xfrm>
              <a:off x="4147073" y="1381459"/>
              <a:ext cx="8771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US" sz="5400">
                  <a:solidFill>
                    <a:srgbClr val="F4F2DD"/>
                  </a:solidFill>
                  <a:latin typeface="Wingdings" pitchFamily="2" charset="2"/>
                </a:rPr>
                <a:t></a:t>
              </a:r>
            </a:p>
          </p:txBody>
        </p:sp>
        <p:cxnSp>
          <p:nvCxnSpPr>
            <p:cNvPr id="5" name="Straight Connector 14"/>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15"/>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lvl1pPr>
              <a:defRPr/>
            </a:lvl1pPr>
          </a:lstStyle>
          <a:p>
            <a:pPr>
              <a:defRPr/>
            </a:pPr>
            <a:fld id="{D36ECA05-9D84-434A-837B-CE74BC2F8AC1}" type="datetime1">
              <a:rPr lang="ru-RU" smtClean="0"/>
              <a:t>23.06.2020</a:t>
            </a:fld>
            <a:endParaRPr lang="ru-RU"/>
          </a:p>
        </p:txBody>
      </p:sp>
      <p:sp>
        <p:nvSpPr>
          <p:cNvPr id="8" name="Footer Placeholder 3"/>
          <p:cNvSpPr>
            <a:spLocks noGrp="1"/>
          </p:cNvSpPr>
          <p:nvPr>
            <p:ph type="ftr" sz="quarter" idx="11"/>
          </p:nvPr>
        </p:nvSpPr>
        <p:spPr/>
        <p:txBody>
          <a:bodyPr/>
          <a:lstStyle>
            <a:lvl1pPr>
              <a:defRPr/>
            </a:lvl1pPr>
          </a:lstStyle>
          <a:p>
            <a:pPr>
              <a:defRPr/>
            </a:pPr>
            <a:r>
              <a:rPr lang="en-US" smtClean="0"/>
              <a:t>www.ZHARAR.com</a:t>
            </a:r>
            <a:endParaRPr lang="ru-RU"/>
          </a:p>
        </p:txBody>
      </p:sp>
      <p:sp>
        <p:nvSpPr>
          <p:cNvPr id="9" name="Slide Number Placeholder 4"/>
          <p:cNvSpPr>
            <a:spLocks noGrp="1"/>
          </p:cNvSpPr>
          <p:nvPr>
            <p:ph type="sldNum" sz="quarter" idx="12"/>
          </p:nvPr>
        </p:nvSpPr>
        <p:spPr/>
        <p:txBody>
          <a:bodyPr/>
          <a:lstStyle>
            <a:lvl1pPr>
              <a:defRPr/>
            </a:lvl1pPr>
          </a:lstStyle>
          <a:p>
            <a:pPr>
              <a:defRPr/>
            </a:pPr>
            <a:fld id="{F49F5C3E-6E56-49AF-9C2A-4417491AED47}" type="slidenum">
              <a:rPr lang="ru-RU"/>
              <a:pPr>
                <a:defRPr/>
              </a:pPr>
              <a:t>‹#›</a:t>
            </a:fld>
            <a:endParaRPr lang="ru-RU"/>
          </a:p>
        </p:txBody>
      </p:sp>
    </p:spTree>
    <p:extLst>
      <p:ext uri="{BB962C8B-B14F-4D97-AF65-F5344CB8AC3E}">
        <p14:creationId xmlns:p14="http://schemas.microsoft.com/office/powerpoint/2010/main" val="3264989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591D9C-F202-426B-BE2E-6ECC86BC1EEA}" type="datetime1">
              <a:rPr lang="ru-RU" smtClean="0"/>
              <a:t>23.06.2020</a:t>
            </a:fld>
            <a:endParaRPr lang="ru-RU"/>
          </a:p>
        </p:txBody>
      </p:sp>
      <p:sp>
        <p:nvSpPr>
          <p:cNvPr id="3" name="Footer Placeholder 4"/>
          <p:cNvSpPr>
            <a:spLocks noGrp="1"/>
          </p:cNvSpPr>
          <p:nvPr>
            <p:ph type="ftr" sz="quarter" idx="11"/>
          </p:nvPr>
        </p:nvSpPr>
        <p:spPr/>
        <p:txBody>
          <a:bodyPr/>
          <a:lstStyle>
            <a:lvl1pPr>
              <a:defRPr/>
            </a:lvl1pPr>
          </a:lstStyle>
          <a:p>
            <a:pPr>
              <a:defRPr/>
            </a:pPr>
            <a:r>
              <a:rPr lang="en-US" smtClean="0"/>
              <a:t>www.ZHARAR.com</a:t>
            </a:r>
            <a:endParaRPr lang="ru-RU"/>
          </a:p>
        </p:txBody>
      </p:sp>
      <p:sp>
        <p:nvSpPr>
          <p:cNvPr id="4" name="Slide Number Placeholder 5"/>
          <p:cNvSpPr>
            <a:spLocks noGrp="1"/>
          </p:cNvSpPr>
          <p:nvPr>
            <p:ph type="sldNum" sz="quarter" idx="12"/>
          </p:nvPr>
        </p:nvSpPr>
        <p:spPr/>
        <p:txBody>
          <a:bodyPr/>
          <a:lstStyle>
            <a:lvl1pPr>
              <a:defRPr/>
            </a:lvl1pPr>
          </a:lstStyle>
          <a:p>
            <a:pPr>
              <a:defRPr/>
            </a:pPr>
            <a:fld id="{11D8E19E-6570-4284-9F56-D47754E232BB}" type="slidenum">
              <a:rPr lang="ru-RU"/>
              <a:pPr>
                <a:defRPr/>
              </a:pPr>
              <a:t>‹#›</a:t>
            </a:fld>
            <a:endParaRPr lang="ru-RU"/>
          </a:p>
        </p:txBody>
      </p:sp>
    </p:spTree>
    <p:extLst>
      <p:ext uri="{BB962C8B-B14F-4D97-AF65-F5344CB8AC3E}">
        <p14:creationId xmlns:p14="http://schemas.microsoft.com/office/powerpoint/2010/main" val="1460591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F8242CCE-79AD-47A1-AE45-68B220A3DF13}" type="datetime1">
              <a:rPr lang="ru-RU" smtClean="0"/>
              <a:t>23.06.2020</a:t>
            </a:fld>
            <a:endParaRPr lang="ru-RU"/>
          </a:p>
        </p:txBody>
      </p:sp>
      <p:sp>
        <p:nvSpPr>
          <p:cNvPr id="6" name="Footer Placeholder 4"/>
          <p:cNvSpPr>
            <a:spLocks noGrp="1"/>
          </p:cNvSpPr>
          <p:nvPr>
            <p:ph type="ftr" sz="quarter" idx="11"/>
          </p:nvPr>
        </p:nvSpPr>
        <p:spPr/>
        <p:txBody>
          <a:bodyPr/>
          <a:lstStyle>
            <a:lvl1pPr>
              <a:defRPr/>
            </a:lvl1pPr>
          </a:lstStyle>
          <a:p>
            <a:pPr>
              <a:defRPr/>
            </a:pPr>
            <a:r>
              <a:rPr lang="en-US" smtClean="0"/>
              <a:t>www.ZHARAR.com</a:t>
            </a:r>
            <a:endParaRPr lang="ru-RU"/>
          </a:p>
        </p:txBody>
      </p:sp>
      <p:sp>
        <p:nvSpPr>
          <p:cNvPr id="7" name="Slide Number Placeholder 5"/>
          <p:cNvSpPr>
            <a:spLocks noGrp="1"/>
          </p:cNvSpPr>
          <p:nvPr>
            <p:ph type="sldNum" sz="quarter" idx="12"/>
          </p:nvPr>
        </p:nvSpPr>
        <p:spPr/>
        <p:txBody>
          <a:bodyPr/>
          <a:lstStyle>
            <a:lvl1pPr>
              <a:defRPr/>
            </a:lvl1pPr>
          </a:lstStyle>
          <a:p>
            <a:pPr>
              <a:defRPr/>
            </a:pPr>
            <a:fld id="{E8B1444F-E1C2-4B1D-86F7-63C2894D0AF3}" type="slidenum">
              <a:rPr lang="ru-RU"/>
              <a:pPr>
                <a:defRPr/>
              </a:pPr>
              <a:t>‹#›</a:t>
            </a:fld>
            <a:endParaRPr lang="ru-RU"/>
          </a:p>
        </p:txBody>
      </p:sp>
    </p:spTree>
    <p:extLst>
      <p:ext uri="{BB962C8B-B14F-4D97-AF65-F5344CB8AC3E}">
        <p14:creationId xmlns:p14="http://schemas.microsoft.com/office/powerpoint/2010/main" val="1044700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B88481D9-C596-45A7-B2B7-4918571904C7}" type="datetime1">
              <a:rPr lang="ru-RU" smtClean="0"/>
              <a:t>23.06.2020</a:t>
            </a:fld>
            <a:endParaRPr lang="ru-RU"/>
          </a:p>
        </p:txBody>
      </p:sp>
      <p:sp>
        <p:nvSpPr>
          <p:cNvPr id="6" name="Footer Placeholder 4"/>
          <p:cNvSpPr>
            <a:spLocks noGrp="1"/>
          </p:cNvSpPr>
          <p:nvPr>
            <p:ph type="ftr" sz="quarter" idx="11"/>
          </p:nvPr>
        </p:nvSpPr>
        <p:spPr/>
        <p:txBody>
          <a:bodyPr/>
          <a:lstStyle>
            <a:lvl1pPr>
              <a:defRPr/>
            </a:lvl1pPr>
          </a:lstStyle>
          <a:p>
            <a:pPr>
              <a:defRPr/>
            </a:pPr>
            <a:r>
              <a:rPr lang="en-US" smtClean="0"/>
              <a:t>www.ZHARAR.com</a:t>
            </a:r>
            <a:endParaRPr lang="ru-RU"/>
          </a:p>
        </p:txBody>
      </p:sp>
      <p:sp>
        <p:nvSpPr>
          <p:cNvPr id="7" name="Slide Number Placeholder 5"/>
          <p:cNvSpPr>
            <a:spLocks noGrp="1"/>
          </p:cNvSpPr>
          <p:nvPr>
            <p:ph type="sldNum" sz="quarter" idx="12"/>
          </p:nvPr>
        </p:nvSpPr>
        <p:spPr/>
        <p:txBody>
          <a:bodyPr/>
          <a:lstStyle>
            <a:lvl1pPr>
              <a:defRPr/>
            </a:lvl1pPr>
          </a:lstStyle>
          <a:p>
            <a:pPr>
              <a:defRPr/>
            </a:pPr>
            <a:fld id="{B88DDEE8-1B73-430D-926E-3D763A9AFADD}" type="slidenum">
              <a:rPr lang="ru-RU"/>
              <a:pPr>
                <a:defRPr/>
              </a:pPr>
              <a:t>‹#›</a:t>
            </a:fld>
            <a:endParaRPr lang="ru-RU"/>
          </a:p>
        </p:txBody>
      </p:sp>
    </p:spTree>
    <p:extLst>
      <p:ext uri="{BB962C8B-B14F-4D97-AF65-F5344CB8AC3E}">
        <p14:creationId xmlns:p14="http://schemas.microsoft.com/office/powerpoint/2010/main" val="987810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9" name="Title Placeholder 1"/>
          <p:cNvSpPr>
            <a:spLocks noGrp="1"/>
          </p:cNvSpPr>
          <p:nvPr>
            <p:ph type="title"/>
          </p:nvPr>
        </p:nvSpPr>
        <p:spPr bwMode="auto">
          <a:xfrm>
            <a:off x="688975" y="569913"/>
            <a:ext cx="77565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30" name="Text Placeholder 2"/>
          <p:cNvSpPr>
            <a:spLocks noGrp="1"/>
          </p:cNvSpPr>
          <p:nvPr>
            <p:ph type="body" idx="1"/>
          </p:nvPr>
        </p:nvSpPr>
        <p:spPr bwMode="auto">
          <a:xfrm>
            <a:off x="698500" y="2247900"/>
            <a:ext cx="77470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2"/>
                </a:solidFill>
                <a:latin typeface="+mn-lt"/>
                <a:cs typeface="+mn-cs"/>
              </a:defRPr>
            </a:lvl1pPr>
          </a:lstStyle>
          <a:p>
            <a:pPr>
              <a:defRPr/>
            </a:pPr>
            <a:fld id="{2187DA1A-1AE6-4E7E-93B0-809004FBADB0}" type="datetime1">
              <a:rPr lang="ru-RU" smtClean="0"/>
              <a:t>23.06.2020</a:t>
            </a:fld>
            <a:endParaRPr lang="ru-RU"/>
          </a:p>
        </p:txBody>
      </p:sp>
      <p:sp>
        <p:nvSpPr>
          <p:cNvPr id="5" name="Footer Placeholder 4"/>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2"/>
                </a:solidFill>
                <a:latin typeface="+mn-lt"/>
                <a:cs typeface="+mn-cs"/>
              </a:defRPr>
            </a:lvl1pPr>
          </a:lstStyle>
          <a:p>
            <a:pPr>
              <a:defRPr/>
            </a:pPr>
            <a:r>
              <a:rPr lang="en-US" smtClean="0"/>
              <a:t>www.ZHARAR.com</a:t>
            </a:r>
            <a:endParaRPr lang="ru-RU"/>
          </a:p>
        </p:txBody>
      </p:sp>
      <p:sp>
        <p:nvSpPr>
          <p:cNvPr id="6" name="Slide Number Placeholder 5"/>
          <p:cNvSpPr>
            <a:spLocks noGrp="1"/>
          </p:cNvSpPr>
          <p:nvPr>
            <p:ph type="sldNum" sz="quarter" idx="4"/>
          </p:nvPr>
        </p:nvSpPr>
        <p:spPr>
          <a:xfrm>
            <a:off x="6638925" y="616108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2"/>
                </a:solidFill>
                <a:latin typeface="+mn-lt"/>
                <a:cs typeface="+mn-cs"/>
              </a:defRPr>
            </a:lvl1pPr>
          </a:lstStyle>
          <a:p>
            <a:pPr>
              <a:defRPr/>
            </a:pPr>
            <a:fld id="{5E9A26A2-E15C-4A56-A868-F5E3DD608789}"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28" r:id="rId7"/>
    <p:sldLayoutId id="2147483729" r:id="rId8"/>
    <p:sldLayoutId id="2147483730" r:id="rId9"/>
    <p:sldLayoutId id="2147483737" r:id="rId10"/>
    <p:sldLayoutId id="2147483738" r:id="rId11"/>
  </p:sldLayoutIdLst>
  <p:hf sldNum="0" hdr="0" dt="0"/>
  <p:txStyles>
    <p:titleStyle>
      <a:lvl1pPr algn="ctr" rtl="0" fontAlgn="base">
        <a:spcBef>
          <a:spcPct val="0"/>
        </a:spcBef>
        <a:spcAft>
          <a:spcPct val="0"/>
        </a:spcAft>
        <a:defRPr sz="5400" kern="1200">
          <a:solidFill>
            <a:schemeClr val="tx2"/>
          </a:solidFill>
          <a:latin typeface="+mj-lt"/>
          <a:ea typeface="+mj-ea"/>
          <a:cs typeface="+mj-cs"/>
        </a:defRPr>
      </a:lvl1pPr>
      <a:lvl2pPr algn="ctr" rtl="0" fontAlgn="base">
        <a:spcBef>
          <a:spcPct val="0"/>
        </a:spcBef>
        <a:spcAft>
          <a:spcPct val="0"/>
        </a:spcAft>
        <a:defRPr sz="5400">
          <a:solidFill>
            <a:schemeClr val="tx2"/>
          </a:solidFill>
          <a:latin typeface="Times New Roman" pitchFamily="18" charset="0"/>
        </a:defRPr>
      </a:lvl2pPr>
      <a:lvl3pPr algn="ctr" rtl="0" fontAlgn="base">
        <a:spcBef>
          <a:spcPct val="0"/>
        </a:spcBef>
        <a:spcAft>
          <a:spcPct val="0"/>
        </a:spcAft>
        <a:defRPr sz="5400">
          <a:solidFill>
            <a:schemeClr val="tx2"/>
          </a:solidFill>
          <a:latin typeface="Times New Roman" pitchFamily="18" charset="0"/>
        </a:defRPr>
      </a:lvl3pPr>
      <a:lvl4pPr algn="ctr" rtl="0" fontAlgn="base">
        <a:spcBef>
          <a:spcPct val="0"/>
        </a:spcBef>
        <a:spcAft>
          <a:spcPct val="0"/>
        </a:spcAft>
        <a:defRPr sz="5400">
          <a:solidFill>
            <a:schemeClr val="tx2"/>
          </a:solidFill>
          <a:latin typeface="Times New Roman" pitchFamily="18" charset="0"/>
        </a:defRPr>
      </a:lvl4pPr>
      <a:lvl5pPr algn="ctr" rtl="0" fontAlgn="base">
        <a:spcBef>
          <a:spcPct val="0"/>
        </a:spcBef>
        <a:spcAft>
          <a:spcPct val="0"/>
        </a:spcAft>
        <a:defRPr sz="5400">
          <a:solidFill>
            <a:schemeClr val="tx2"/>
          </a:solidFill>
          <a:latin typeface="Times New Roman"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25" indent="-365125" algn="l" rtl="0" fontAlgn="base">
        <a:spcBef>
          <a:spcPct val="20000"/>
        </a:spcBef>
        <a:spcAft>
          <a:spcPct val="0"/>
        </a:spcAft>
        <a:buClr>
          <a:schemeClr val="accent1"/>
        </a:buClr>
        <a:buFont typeface="Wingdings" pitchFamily="2" charset="2"/>
        <a:buChar char=""/>
        <a:defRPr sz="2400" kern="1200">
          <a:solidFill>
            <a:srgbClr val="FFFFFF"/>
          </a:solidFill>
          <a:latin typeface="+mn-lt"/>
          <a:ea typeface="+mn-ea"/>
          <a:cs typeface="+mn-cs"/>
        </a:defRPr>
      </a:lvl1pPr>
      <a:lvl2pPr marL="776288" indent="-365125" algn="l" rtl="0" fontAlgn="base">
        <a:spcBef>
          <a:spcPct val="20000"/>
        </a:spcBef>
        <a:spcAft>
          <a:spcPct val="0"/>
        </a:spcAft>
        <a:buClr>
          <a:schemeClr val="accent1"/>
        </a:buClr>
        <a:buFont typeface="Wingdings" pitchFamily="2" charset="2"/>
        <a:buChar char=""/>
        <a:defRPr sz="2200" kern="1200">
          <a:solidFill>
            <a:srgbClr val="FFFFFF"/>
          </a:solidFill>
          <a:latin typeface="+mn-lt"/>
          <a:ea typeface="+mn-ea"/>
          <a:cs typeface="+mn-cs"/>
        </a:defRPr>
      </a:lvl2pPr>
      <a:lvl3pPr marL="1143000" indent="-365125" algn="l" rtl="0" fontAlgn="base">
        <a:spcBef>
          <a:spcPct val="20000"/>
        </a:spcBef>
        <a:spcAft>
          <a:spcPct val="0"/>
        </a:spcAft>
        <a:buClr>
          <a:schemeClr val="accent1"/>
        </a:buClr>
        <a:buFont typeface="Wingdings" pitchFamily="2" charset="2"/>
        <a:buChar char=""/>
        <a:defRPr sz="2000" kern="1200">
          <a:solidFill>
            <a:srgbClr val="FFFFFF"/>
          </a:solidFill>
          <a:latin typeface="+mn-lt"/>
          <a:ea typeface="+mn-ea"/>
          <a:cs typeface="+mn-cs"/>
        </a:defRPr>
      </a:lvl3pPr>
      <a:lvl4pPr marL="1508125" indent="-319088" algn="l" rtl="0" fontAlgn="base">
        <a:spcBef>
          <a:spcPct val="20000"/>
        </a:spcBef>
        <a:spcAft>
          <a:spcPct val="0"/>
        </a:spcAft>
        <a:buClr>
          <a:schemeClr val="accent1"/>
        </a:buClr>
        <a:buFont typeface="Wingdings" pitchFamily="2" charset="2"/>
        <a:buChar char=""/>
        <a:defRPr kern="1200">
          <a:solidFill>
            <a:srgbClr val="FFFFFF"/>
          </a:solidFill>
          <a:latin typeface="+mn-lt"/>
          <a:ea typeface="+mn-ea"/>
          <a:cs typeface="+mn-cs"/>
        </a:defRPr>
      </a:lvl4pPr>
      <a:lvl5pPr marL="1828800" indent="-319088" algn="l" rtl="0" fontAlgn="base">
        <a:spcBef>
          <a:spcPct val="20000"/>
        </a:spcBef>
        <a:spcAft>
          <a:spcPct val="0"/>
        </a:spcAft>
        <a:buClr>
          <a:schemeClr val="accent1"/>
        </a:buClr>
        <a:buFont typeface="Wingdings" pitchFamily="2" charset="2"/>
        <a:buChar char=""/>
        <a:defRPr sz="1600" kern="1200">
          <a:solidFill>
            <a:srgbClr val="FFFFFF"/>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fld id="{2187DA1A-1AE6-4E7E-93B0-809004FBADB0}" type="datetime1">
              <a:rPr lang="ru-RU" smtClean="0"/>
              <a:t>23.06.2020</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r>
              <a:rPr lang="en-US" smtClean="0"/>
              <a:t>www.ZHARAR.com</a:t>
            </a:r>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5E9A26A2-E15C-4A56-A868-F5E3DD608789}"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2042" y="4005064"/>
            <a:ext cx="9130478" cy="1731982"/>
          </a:xfrm>
        </p:spPr>
        <p:txBody>
          <a:bodyPr rtlCol="0">
            <a:noAutofit/>
          </a:bodyPr>
          <a:lstStyle/>
          <a:p>
            <a:pPr fontAlgn="auto">
              <a:spcAft>
                <a:spcPts val="0"/>
              </a:spcAft>
              <a:defRPr/>
            </a:pPr>
            <a:r>
              <a:rPr lang="kk-KZ" sz="6600" b="1" i="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rPr>
              <a:t>Диктант</a:t>
            </a:r>
            <a:br>
              <a:rPr lang="kk-KZ" sz="6600" b="1" i="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rPr>
            </a:br>
            <a:r>
              <a:rPr lang="kk-KZ" sz="6600" b="1" i="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rPr>
              <a:t>Түркістан </a:t>
            </a:r>
            <a:r>
              <a:rPr lang="kk-KZ" sz="6600" b="1" i="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rPr>
              <a:t>қаласы</a:t>
            </a:r>
            <a:endParaRPr lang="ru-RU" sz="6600" b="1" i="1"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endParaRPr>
          </a:p>
        </p:txBody>
      </p:sp>
      <p:sp>
        <p:nvSpPr>
          <p:cNvPr id="10245" name="Нижний колонтитул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en-US" b="1" smtClean="0">
                <a:solidFill>
                  <a:schemeClr val="tx2"/>
                </a:solidFill>
                <a:latin typeface="Book Antiqua" pitchFamily="18" charset="0"/>
              </a:rPr>
              <a:t>www.ZHARAR.com</a:t>
            </a:r>
            <a:endParaRPr lang="ru-RU" b="1">
              <a:solidFill>
                <a:schemeClr val="tx2"/>
              </a:solidFill>
            </a:endParaRPr>
          </a:p>
        </p:txBody>
      </p:sp>
      <p:pic>
        <p:nvPicPr>
          <p:cNvPr id="10247" name="Picture 7" descr="https://media-cdn.tripadvisor.com/media/photo-s/0a/0f/0b/88/cap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3645024"/>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0" y="4581128"/>
            <a:ext cx="9144000" cy="2076778"/>
          </a:xfrm>
          <a:prstGeom prst="rect">
            <a:avLst/>
          </a:prstGeom>
        </p:spPr>
        <p:txBody>
          <a:bodyPr vert="horz" rtlCol="0" anchor="b">
            <a:noAutofit/>
          </a:bodyPr>
          <a:lstStyle>
            <a:lvl1pPr algn="l" rtl="0" eaLnBrk="1" latinLnBrk="0" hangingPunct="1">
              <a:spcBef>
                <a:spcPct val="0"/>
              </a:spcBef>
              <a:buNone/>
              <a:defRPr kumimoji="0" sz="4400" kern="1200">
                <a:solidFill>
                  <a:schemeClr val="bg1"/>
                </a:solidFill>
                <a:latin typeface="+mj-lt"/>
                <a:ea typeface="+mj-ea"/>
                <a:cs typeface="+mj-cs"/>
              </a:defRPr>
            </a:lvl1pPr>
          </a:lstStyle>
          <a:p>
            <a:pPr algn="ctr" fontAlgn="auto">
              <a:spcAft>
                <a:spcPts val="0"/>
              </a:spcAft>
              <a:defRPr/>
            </a:pPr>
            <a:r>
              <a:rPr lang="kk-KZ" sz="2800" b="1" dirty="0" smtClean="0">
                <a:solidFill>
                  <a:srgbClr val="FFFF00"/>
                </a:solidFill>
                <a:effectLst>
                  <a:outerShdw blurRad="38100" dist="38100" dir="2700000" algn="tl">
                    <a:srgbClr val="000000">
                      <a:alpha val="43137"/>
                    </a:srgbClr>
                  </a:outerShdw>
                </a:effectLst>
              </a:rPr>
              <a:t>Сабағымызды бастамас бұрын, өткенді еске түсіре бейнероликке назар аударйық?</a:t>
            </a:r>
            <a:endParaRPr lang="ru-RU" sz="28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ъект 1"/>
          <p:cNvSpPr>
            <a:spLocks noGrp="1"/>
          </p:cNvSpPr>
          <p:nvPr>
            <p:ph idx="1"/>
          </p:nvPr>
        </p:nvSpPr>
        <p:spPr>
          <a:xfrm>
            <a:off x="395288" y="1989138"/>
            <a:ext cx="8497887" cy="4319587"/>
          </a:xfrm>
        </p:spPr>
        <p:txBody>
          <a:bodyPr/>
          <a:lstStyle/>
          <a:p>
            <a:pPr marL="0" indent="0" algn="just">
              <a:buFont typeface="Wingdings" pitchFamily="2" charset="2"/>
              <a:buNone/>
            </a:pPr>
            <a:r>
              <a:rPr lang="ru-RU" sz="2200" smtClean="0"/>
              <a:t>Түркістан қаласы Оңтүстік Қазақстан облысының орталығы Шымкент қаласынан 170 км. қашықтықта орналасқан. Қаланың шығысы тарихи Отырармен, солтүстігі Кентау қаласы және Созақ ауданымен, батысы Қызылорда облысының Жаңақорған ауданымен шектеседі. Әкімшілік аумағы 9,4 мың шаршы шақырымға жетеді.</a:t>
            </a:r>
          </a:p>
          <a:p>
            <a:pPr marL="0" indent="0" algn="just">
              <a:buFont typeface="Wingdings" pitchFamily="2" charset="2"/>
              <a:buNone/>
            </a:pPr>
            <a:r>
              <a:rPr lang="ru-RU" sz="2200" smtClean="0"/>
              <a:t>2008 жылдың 1 қаңтарына қала халқының саны 198813 адамды құрады, құрамына 12 ауылдық әкімшілік және 5 мөлтек аудан кіреді. Қалада 46 ұлттың өкілі тұрады.</a:t>
            </a:r>
          </a:p>
          <a:p>
            <a:pPr marL="0" indent="0" algn="just">
              <a:buFont typeface="Wingdings" pitchFamily="2" charset="2"/>
              <a:buNone/>
            </a:pPr>
            <a:endParaRPr lang="ru-RU" sz="2200" smtClean="0"/>
          </a:p>
        </p:txBody>
      </p:sp>
      <p:sp>
        <p:nvSpPr>
          <p:cNvPr id="19459" name="Заголовок 2"/>
          <p:cNvSpPr>
            <a:spLocks noGrp="1"/>
          </p:cNvSpPr>
          <p:nvPr>
            <p:ph type="title"/>
          </p:nvPr>
        </p:nvSpPr>
        <p:spPr>
          <a:xfrm>
            <a:off x="684213" y="404813"/>
            <a:ext cx="7754937" cy="1054100"/>
          </a:xfrm>
        </p:spPr>
        <p:txBody>
          <a:bodyPr/>
          <a:lstStyle/>
          <a:p>
            <a:r>
              <a:rPr lang="ru-RU" smtClean="0"/>
              <a:t>Түркістан қаласы туралы мәлімет</a:t>
            </a:r>
          </a:p>
        </p:txBody>
      </p:sp>
      <p:pic>
        <p:nvPicPr>
          <p:cNvPr id="19460" name="Picture 2" descr="http://turgtk.narod.ru/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5229225"/>
            <a:ext cx="8353425"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Нижний колонтитул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en-US" smtClean="0">
                <a:solidFill>
                  <a:schemeClr val="tx2"/>
                </a:solidFill>
                <a:latin typeface="Book Antiqua" pitchFamily="18" charset="0"/>
              </a:rPr>
              <a:t>www.ZHARAR.com</a:t>
            </a:r>
            <a:endParaRPr lang="ru-RU">
              <a:solidFill>
                <a:schemeClr val="tx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658241" y="620688"/>
            <a:ext cx="7756525" cy="1512168"/>
          </a:xfrm>
        </p:spPr>
        <p:txBody>
          <a:bodyPr/>
          <a:lstStyle/>
          <a:p>
            <a:r>
              <a:rPr lang="kk-KZ" sz="2800" b="1" dirty="0" smtClean="0">
                <a:effectLst>
                  <a:outerShdw blurRad="38100" dist="38100" dir="2700000" algn="tl">
                    <a:srgbClr val="000000">
                      <a:alpha val="43137"/>
                    </a:srgbClr>
                  </a:outerShdw>
                </a:effectLst>
              </a:rPr>
              <a:t>Диктант</a:t>
            </a:r>
            <a:br>
              <a:rPr lang="kk-KZ" sz="2800" b="1"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TÚRKISTAN</a:t>
            </a:r>
            <a:r>
              <a:rPr lang="kk-KZ" sz="2800" b="1" dirty="0" smtClean="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QALASY</a:t>
            </a:r>
            <a:r>
              <a:rPr lang="kk-KZ" sz="2800" b="1" dirty="0" smtClean="0">
                <a:effectLst>
                  <a:outerShdw blurRad="38100" dist="38100" dir="2700000" algn="tl">
                    <a:srgbClr val="000000">
                      <a:alpha val="43137"/>
                    </a:srgbClr>
                  </a:outerShdw>
                </a:effectLst>
              </a:rPr>
              <a:t/>
            </a:r>
            <a:br>
              <a:rPr lang="kk-KZ" sz="2800" b="1" dirty="0" smtClean="0">
                <a:effectLst>
                  <a:outerShdw blurRad="38100" dist="38100" dir="2700000" algn="tl">
                    <a:srgbClr val="000000">
                      <a:alpha val="43137"/>
                    </a:srgbClr>
                  </a:outerShdw>
                </a:effectLst>
              </a:rPr>
            </a:br>
            <a:r>
              <a:rPr lang="kk-KZ" sz="2800" b="1" dirty="0" smtClean="0">
                <a:effectLst>
                  <a:outerShdw blurRad="38100" dist="38100" dir="2700000" algn="tl">
                    <a:srgbClr val="000000">
                      <a:alpha val="43137"/>
                    </a:srgbClr>
                  </a:outerShdw>
                </a:effectLst>
              </a:rPr>
              <a:t>                                                               174 сөз</a:t>
            </a:r>
            <a:br>
              <a:rPr lang="kk-KZ" sz="2800" b="1" dirty="0" smtClean="0">
                <a:effectLst>
                  <a:outerShdw blurRad="38100" dist="38100" dir="2700000" algn="tl">
                    <a:srgbClr val="000000">
                      <a:alpha val="43137"/>
                    </a:srgbClr>
                  </a:outerShdw>
                </a:effectLst>
              </a:rPr>
            </a:br>
            <a:endParaRPr lang="ru-RU" sz="2800" b="1" dirty="0">
              <a:effectLst>
                <a:outerShdw blurRad="38100" dist="38100" dir="2700000" algn="tl">
                  <a:srgbClr val="000000">
                    <a:alpha val="43137"/>
                  </a:srgbClr>
                </a:outerShdw>
              </a:effectLst>
            </a:endParaRPr>
          </a:p>
        </p:txBody>
      </p:sp>
      <p:sp>
        <p:nvSpPr>
          <p:cNvPr id="7" name="Прямоугольник 6"/>
          <p:cNvSpPr/>
          <p:nvPr/>
        </p:nvSpPr>
        <p:spPr>
          <a:xfrm>
            <a:off x="-35496" y="2156078"/>
            <a:ext cx="9144000" cy="4801314"/>
          </a:xfrm>
          <a:prstGeom prst="rect">
            <a:avLst/>
          </a:prstGeom>
        </p:spPr>
        <p:txBody>
          <a:bodyPr wrap="square">
            <a:spAutoFit/>
          </a:bodyPr>
          <a:lstStyle/>
          <a:p>
            <a:pPr algn="ctr"/>
            <a:r>
              <a:rPr lang="en-US" dirty="0" err="1"/>
              <a:t>Túrkistan</a:t>
            </a:r>
            <a:r>
              <a:rPr lang="en-US" dirty="0"/>
              <a:t> – </a:t>
            </a:r>
            <a:r>
              <a:rPr lang="en-US" dirty="0" err="1"/>
              <a:t>babalarymyzdyń</a:t>
            </a:r>
            <a:r>
              <a:rPr lang="en-US" dirty="0"/>
              <a:t> </a:t>
            </a:r>
            <a:r>
              <a:rPr lang="en-US" dirty="0" err="1"/>
              <a:t>kóne</a:t>
            </a:r>
            <a:r>
              <a:rPr lang="en-US" dirty="0"/>
              <a:t> </a:t>
            </a:r>
            <a:r>
              <a:rPr lang="en-US" dirty="0" err="1"/>
              <a:t>qalasy</a:t>
            </a:r>
            <a:r>
              <a:rPr lang="en-US" dirty="0"/>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Ol</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Qarataý</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men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Syrdarıa</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ózenderiniń</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ortasynda</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Uly</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Jibek</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jolynyń</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boıynda</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ornalasqan</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Ejelgi</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qalaǵa</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tyrnadaı</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tizilgen</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qońyraýly</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kerýender</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Batystan</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da,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Shyǵystan</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da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kelip</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jatatyn</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bolǵan</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Aqyn</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Qoja</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Ahmettiń</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Iasaýı</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bolatyny</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osy</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tus</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Mońǵol</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jaýgershiliginen</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keıin</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qala</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Túrkistan</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atandy</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Túrkistan</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túrikter</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mekeni</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degen</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sóz</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Qalalarda</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shákirtter</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oqıtyn</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medreseler</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ashqan</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Sondaı</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bir</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ǵajaıyp</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medrese-mektep</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Túrkistanda</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boldy</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Medreseniń</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bas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muǵalimi</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aqyn</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Qoja</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Ahmet</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Iasaýı</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edi</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Ahmet</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ózin</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Iasaýılik</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qul</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qoja</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dep</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ataǵan</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Ol</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kóne</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qala</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Isfıdjabta</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keıingi</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Saıram</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dúnıege</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kelgen</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Bala</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kezinen</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alǵyr</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zerek</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ósken</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Ahmet</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aqyn</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dinı</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ǵulama</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jáne</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túrki</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halyqtarynyń</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rýhanı</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kósemi</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bolady</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Bala</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oqyta</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júrip</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Danalyq</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kitaby</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degen</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kitabyn</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jazady</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Kitapqa</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kisiniń</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taza</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júrýi</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ótirik</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aıtpaýy</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adal</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bolýy</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týraly</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aqyl</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sózderi</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enedi</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Osy</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sózderin</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aqyn</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t>hıkmet</a:t>
            </a:r>
            <a:r>
              <a:rPr lang="en-US" dirty="0"/>
              <a:t>» </a:t>
            </a:r>
            <a:r>
              <a:rPr lang="en-US" dirty="0" err="1"/>
              <a:t>dep</a:t>
            </a:r>
            <a:r>
              <a:rPr lang="en-US" dirty="0"/>
              <a:t> </a:t>
            </a:r>
            <a:r>
              <a:rPr lang="en-US" dirty="0" err="1"/>
              <a:t>ataǵan</a:t>
            </a:r>
            <a:r>
              <a:rPr lang="en-US" dirty="0"/>
              <a:t>. </a:t>
            </a:r>
            <a:r>
              <a:rPr lang="en-US" dirty="0" err="1"/>
              <a:t>Uzaq</a:t>
            </a:r>
            <a:r>
              <a:rPr lang="en-US" dirty="0"/>
              <a:t> </a:t>
            </a:r>
            <a:r>
              <a:rPr lang="en-US" dirty="0" err="1"/>
              <a:t>ómirinde</a:t>
            </a:r>
            <a:r>
              <a:rPr lang="en-US" dirty="0"/>
              <a:t> </a:t>
            </a:r>
            <a:r>
              <a:rPr lang="en-US" dirty="0" err="1"/>
              <a:t>tórt</a:t>
            </a:r>
            <a:r>
              <a:rPr lang="en-US" dirty="0"/>
              <a:t> </a:t>
            </a:r>
            <a:r>
              <a:rPr lang="en-US" dirty="0" err="1"/>
              <a:t>myńdaı</a:t>
            </a:r>
            <a:r>
              <a:rPr lang="en-US" dirty="0"/>
              <a:t> </a:t>
            </a:r>
            <a:r>
              <a:rPr lang="en-US" dirty="0" err="1"/>
              <a:t>hıkmet</a:t>
            </a:r>
            <a:r>
              <a:rPr lang="en-US" dirty="0"/>
              <a:t> </a:t>
            </a:r>
            <a:r>
              <a:rPr lang="en-US" dirty="0" err="1"/>
              <a:t>jazǵan</a:t>
            </a:r>
            <a:r>
              <a:rPr lang="en-US" dirty="0"/>
              <a:t>. </a:t>
            </a:r>
            <a:r>
              <a:rPr lang="en-US" dirty="0" err="1"/>
              <a:t>Ázirge</a:t>
            </a:r>
            <a:r>
              <a:rPr lang="en-US" dirty="0"/>
              <a:t> </a:t>
            </a:r>
            <a:r>
              <a:rPr lang="en-US" dirty="0" err="1"/>
              <a:t>bizge</a:t>
            </a:r>
            <a:r>
              <a:rPr lang="en-US" dirty="0"/>
              <a:t> </a:t>
            </a:r>
            <a:r>
              <a:rPr lang="en-US" dirty="0" err="1"/>
              <a:t>jetkeni</a:t>
            </a:r>
            <a:r>
              <a:rPr lang="en-US" dirty="0"/>
              <a:t> – </a:t>
            </a:r>
            <a:r>
              <a:rPr lang="en-US" dirty="0" err="1"/>
              <a:t>jetpis</a:t>
            </a:r>
            <a:r>
              <a:rPr lang="en-US" dirty="0"/>
              <a:t> </a:t>
            </a:r>
            <a:r>
              <a:rPr lang="en-US" dirty="0" err="1"/>
              <a:t>qana</a:t>
            </a:r>
            <a:r>
              <a:rPr lang="en-US" dirty="0" smtClean="0"/>
              <a:t>.</a:t>
            </a:r>
            <a:r>
              <a:rPr lang="en-US" dirty="0"/>
              <a:t/>
            </a:r>
            <a:br>
              <a:rPr lang="en-US" dirty="0"/>
            </a:br>
            <a:r>
              <a:rPr lang="en-US" dirty="0"/>
              <a:t>Ata-</a:t>
            </a:r>
            <a:r>
              <a:rPr lang="en-US" dirty="0" err="1"/>
              <a:t>babalarymyz</a:t>
            </a:r>
            <a:r>
              <a:rPr lang="en-US" dirty="0"/>
              <a:t> </a:t>
            </a:r>
            <a:r>
              <a:rPr lang="en-US" dirty="0" err="1"/>
              <a:t>kóne</a:t>
            </a:r>
            <a:r>
              <a:rPr lang="en-US" dirty="0"/>
              <a:t> </a:t>
            </a:r>
            <a:r>
              <a:rPr lang="en-US" dirty="0" err="1"/>
              <a:t>zamannan</a:t>
            </a:r>
            <a:r>
              <a:rPr lang="en-US" dirty="0"/>
              <a:t> </a:t>
            </a:r>
            <a:r>
              <a:rPr lang="en-US" dirty="0" err="1"/>
              <a:t>Túrkistan</a:t>
            </a:r>
            <a:r>
              <a:rPr lang="en-US" dirty="0"/>
              <a:t> </a:t>
            </a:r>
            <a:r>
              <a:rPr lang="en-US" dirty="0" err="1"/>
              <a:t>topyraǵyna</a:t>
            </a:r>
            <a:r>
              <a:rPr lang="en-US" dirty="0"/>
              <a:t> </a:t>
            </a:r>
            <a:r>
              <a:rPr lang="en-US" dirty="0" err="1"/>
              <a:t>baryp</a:t>
            </a:r>
            <a:r>
              <a:rPr lang="en-US" dirty="0"/>
              <a:t>, </a:t>
            </a:r>
            <a:r>
              <a:rPr lang="en-US" dirty="0" err="1"/>
              <a:t>táý</a:t>
            </a:r>
            <a:r>
              <a:rPr lang="en-US" dirty="0"/>
              <a:t> </a:t>
            </a:r>
            <a:r>
              <a:rPr lang="en-US" dirty="0" err="1"/>
              <a:t>etip</a:t>
            </a:r>
            <a:r>
              <a:rPr lang="en-US" dirty="0"/>
              <a:t>, </a:t>
            </a:r>
            <a:r>
              <a:rPr lang="en-US" dirty="0" err="1"/>
              <a:t>qasıet</a:t>
            </a:r>
            <a:r>
              <a:rPr lang="en-US" dirty="0"/>
              <a:t> </a:t>
            </a:r>
            <a:r>
              <a:rPr lang="en-US" dirty="0" err="1"/>
              <a:t>tutqan</a:t>
            </a:r>
            <a:r>
              <a:rPr lang="en-US" dirty="0"/>
              <a:t>. </a:t>
            </a:r>
            <a:r>
              <a:rPr lang="en-US" dirty="0" err="1" smtClean="0"/>
              <a:t>Túrkistan</a:t>
            </a:r>
            <a:r>
              <a:rPr lang="en-US" dirty="0" smtClean="0"/>
              <a:t> </a:t>
            </a:r>
            <a:r>
              <a:rPr lang="en-US" dirty="0" err="1"/>
              <a:t>topyraǵynda</a:t>
            </a:r>
            <a:r>
              <a:rPr lang="en-US" dirty="0"/>
              <a:t> </a:t>
            </a:r>
            <a:r>
              <a:rPr lang="en-US" dirty="0" err="1"/>
              <a:t>seksen</a:t>
            </a:r>
            <a:r>
              <a:rPr lang="en-US" dirty="0"/>
              <a:t> </a:t>
            </a:r>
            <a:r>
              <a:rPr lang="en-US" dirty="0" err="1"/>
              <a:t>bir</a:t>
            </a:r>
            <a:r>
              <a:rPr lang="en-US" dirty="0"/>
              <a:t> </a:t>
            </a:r>
            <a:r>
              <a:rPr lang="en-US" dirty="0" err="1"/>
              <a:t>handar</a:t>
            </a:r>
            <a:r>
              <a:rPr lang="en-US" dirty="0"/>
              <a:t>, </a:t>
            </a:r>
            <a:r>
              <a:rPr lang="en-US" dirty="0" err="1"/>
              <a:t>bıler</a:t>
            </a:r>
            <a:r>
              <a:rPr lang="en-US" dirty="0"/>
              <a:t>, </a:t>
            </a:r>
            <a:r>
              <a:rPr lang="en-US" dirty="0" err="1"/>
              <a:t>batyrlardyń</a:t>
            </a:r>
            <a:r>
              <a:rPr lang="en-US" dirty="0"/>
              <a:t> </a:t>
            </a:r>
            <a:r>
              <a:rPr lang="en-US" dirty="0" err="1"/>
              <a:t>súıegi</a:t>
            </a:r>
            <a:r>
              <a:rPr lang="en-US" dirty="0"/>
              <a:t> </a:t>
            </a:r>
            <a:r>
              <a:rPr lang="en-US" dirty="0" err="1"/>
              <a:t>jerlengen</a:t>
            </a:r>
            <a:r>
              <a:rPr lang="en-US" dirty="0"/>
              <a:t>. Jas </a:t>
            </a:r>
            <a:r>
              <a:rPr lang="en-US" dirty="0" err="1"/>
              <a:t>jetkinshek</a:t>
            </a:r>
            <a:r>
              <a:rPr lang="en-US" dirty="0"/>
              <a:t>, sender </a:t>
            </a:r>
            <a:r>
              <a:rPr lang="en-US" dirty="0" err="1"/>
              <a:t>ata-babalaryńnyń</a:t>
            </a:r>
            <a:r>
              <a:rPr lang="en-US" dirty="0"/>
              <a:t> </a:t>
            </a:r>
            <a:r>
              <a:rPr lang="en-US" dirty="0" err="1"/>
              <a:t>erlik</a:t>
            </a:r>
            <a:r>
              <a:rPr lang="en-US" dirty="0"/>
              <a:t> </a:t>
            </a:r>
            <a:r>
              <a:rPr lang="en-US" dirty="0" err="1"/>
              <a:t>jolyn</a:t>
            </a:r>
            <a:r>
              <a:rPr lang="en-US" dirty="0"/>
              <a:t>, </a:t>
            </a:r>
            <a:r>
              <a:rPr lang="en-US" dirty="0" err="1"/>
              <a:t>tasqa</a:t>
            </a:r>
            <a:r>
              <a:rPr lang="en-US" dirty="0"/>
              <a:t> </a:t>
            </a:r>
            <a:r>
              <a:rPr lang="en-US" dirty="0" err="1"/>
              <a:t>basylǵan</a:t>
            </a:r>
            <a:r>
              <a:rPr lang="en-US" dirty="0"/>
              <a:t> </a:t>
            </a:r>
            <a:r>
              <a:rPr lang="en-US" dirty="0" err="1"/>
              <a:t>sózin</a:t>
            </a:r>
            <a:r>
              <a:rPr lang="en-US" dirty="0"/>
              <a:t> </a:t>
            </a:r>
            <a:r>
              <a:rPr lang="en-US" dirty="0" err="1"/>
              <a:t>izdeseńder</a:t>
            </a:r>
            <a:r>
              <a:rPr lang="en-US" dirty="0"/>
              <a:t>, </a:t>
            </a:r>
            <a:r>
              <a:rPr lang="en-US" dirty="0" err="1"/>
              <a:t>osy</a:t>
            </a:r>
            <a:r>
              <a:rPr lang="en-US" dirty="0"/>
              <a:t> </a:t>
            </a:r>
            <a:r>
              <a:rPr lang="en-US" dirty="0" err="1"/>
              <a:t>kóne</a:t>
            </a:r>
            <a:r>
              <a:rPr lang="en-US" dirty="0"/>
              <a:t> </a:t>
            </a:r>
            <a:r>
              <a:rPr lang="en-US" dirty="0" err="1"/>
              <a:t>Túrkistannan</a:t>
            </a:r>
            <a:r>
              <a:rPr lang="en-US" dirty="0"/>
              <a:t> </a:t>
            </a:r>
            <a:r>
              <a:rPr lang="en-US" dirty="0" err="1"/>
              <a:t>tabasyńdar</a:t>
            </a:r>
            <a:r>
              <a:rPr lang="en-US" dirty="0"/>
              <a:t>. </a:t>
            </a:r>
            <a:r>
              <a:rPr lang="en-US" dirty="0" err="1"/>
              <a:t>Óıtkeni</a:t>
            </a:r>
            <a:r>
              <a:rPr lang="en-US" dirty="0"/>
              <a:t> </a:t>
            </a:r>
            <a:r>
              <a:rPr lang="en-US" dirty="0" err="1"/>
              <a:t>tarıhy</a:t>
            </a:r>
            <a:r>
              <a:rPr lang="en-US" dirty="0"/>
              <a:t> </a:t>
            </a:r>
            <a:r>
              <a:rPr lang="en-US" dirty="0" err="1"/>
              <a:t>tereń</a:t>
            </a:r>
            <a:r>
              <a:rPr lang="en-US" dirty="0"/>
              <a:t> </a:t>
            </a:r>
            <a:r>
              <a:rPr lang="en-US" dirty="0" err="1"/>
              <a:t>Túrkistan</a:t>
            </a:r>
            <a:r>
              <a:rPr lang="en-US" dirty="0"/>
              <a:t> </a:t>
            </a:r>
            <a:r>
              <a:rPr lang="en-US" dirty="0" err="1"/>
              <a:t>qyshpen</a:t>
            </a:r>
            <a:r>
              <a:rPr lang="en-US" dirty="0"/>
              <a:t>, </a:t>
            </a:r>
            <a:r>
              <a:rPr lang="en-US" dirty="0" err="1"/>
              <a:t>taspen</a:t>
            </a:r>
            <a:r>
              <a:rPr lang="en-US" dirty="0"/>
              <a:t> </a:t>
            </a:r>
            <a:r>
              <a:rPr lang="en-US" dirty="0" err="1"/>
              <a:t>jazylǵan</a:t>
            </a:r>
            <a:r>
              <a:rPr lang="en-US" dirty="0"/>
              <a:t> </a:t>
            </a:r>
            <a:r>
              <a:rPr lang="en-US" dirty="0" err="1"/>
              <a:t>kitap</a:t>
            </a:r>
            <a:r>
              <a:rPr lang="en-US" dirty="0"/>
              <a:t> </a:t>
            </a:r>
            <a:r>
              <a:rPr lang="en-US" dirty="0" err="1"/>
              <a:t>sekildi</a:t>
            </a:r>
            <a:r>
              <a:rPr lang="en-US" dirty="0"/>
              <a:t>.</a:t>
            </a:r>
            <a:endParaRPr lang="ru-RU" dirty="0"/>
          </a:p>
          <a:p>
            <a:endParaRPr lang="ru-RU" dirty="0"/>
          </a:p>
        </p:txBody>
      </p:sp>
    </p:spTree>
    <p:extLst>
      <p:ext uri="{BB962C8B-B14F-4D97-AF65-F5344CB8AC3E}">
        <p14:creationId xmlns:p14="http://schemas.microsoft.com/office/powerpoint/2010/main" val="682115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2"/>
          <p:cNvSpPr>
            <a:spLocks noGrp="1"/>
          </p:cNvSpPr>
          <p:nvPr>
            <p:ph type="title"/>
          </p:nvPr>
        </p:nvSpPr>
        <p:spPr>
          <a:xfrm>
            <a:off x="971550" y="2924175"/>
            <a:ext cx="7756525" cy="1055688"/>
          </a:xfrm>
        </p:spPr>
        <p:txBody>
          <a:bodyPr/>
          <a:lstStyle/>
          <a:p>
            <a:r>
              <a:rPr lang="ru-RU" sz="6600" smtClean="0"/>
              <a:t>Назарлары</a:t>
            </a:r>
            <a:r>
              <a:rPr lang="kk-KZ" sz="6600" smtClean="0"/>
              <a:t>ңызға рақмет!!!</a:t>
            </a:r>
            <a:endParaRPr lang="ru-RU" sz="6600" smtClean="0"/>
          </a:p>
        </p:txBody>
      </p:sp>
      <p:sp>
        <p:nvSpPr>
          <p:cNvPr id="20483" name="Нижний колонтитул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en-US" smtClean="0">
                <a:solidFill>
                  <a:schemeClr val="tx2"/>
                </a:solidFill>
                <a:latin typeface="Book Antiqua" pitchFamily="18" charset="0"/>
              </a:rPr>
              <a:t>www.ZHARAR.com</a:t>
            </a:r>
            <a:endParaRPr lang="ru-RU">
              <a:solidFill>
                <a:schemeClr val="tx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ъект 2"/>
          <p:cNvSpPr>
            <a:spLocks noGrp="1"/>
          </p:cNvSpPr>
          <p:nvPr>
            <p:ph idx="1"/>
          </p:nvPr>
        </p:nvSpPr>
        <p:spPr>
          <a:xfrm>
            <a:off x="31750" y="1989138"/>
            <a:ext cx="5076825" cy="4248150"/>
          </a:xfrm>
        </p:spPr>
        <p:txBody>
          <a:bodyPr/>
          <a:lstStyle/>
          <a:p>
            <a:r>
              <a:rPr lang="ru-RU" sz="2700" b="1" smtClean="0">
                <a:solidFill>
                  <a:srgbClr val="00B0F0"/>
                </a:solidFill>
              </a:rPr>
              <a:t>Түркістан (қаз. </a:t>
            </a:r>
            <a:r>
              <a:rPr lang="ar-AE" sz="2700" b="1" smtClean="0">
                <a:solidFill>
                  <a:srgbClr val="00B0F0"/>
                </a:solidFill>
              </a:rPr>
              <a:t>تركستان) — </a:t>
            </a:r>
            <a:r>
              <a:rPr lang="ru-RU" sz="2700" b="1" smtClean="0">
                <a:solidFill>
                  <a:srgbClr val="00B0F0"/>
                </a:solidFill>
              </a:rPr>
              <a:t>Қазақстандағы қала. Облыс орталығына дейінгі қашықтық: 225 км. Түркістан – </a:t>
            </a:r>
            <a:r>
              <a:rPr lang="en-US" sz="2700" b="1" smtClean="0">
                <a:solidFill>
                  <a:srgbClr val="00B0F0"/>
                </a:solidFill>
              </a:rPr>
              <a:t>V-V</a:t>
            </a:r>
            <a:r>
              <a:rPr lang="ru-RU" sz="2700" b="1" smtClean="0">
                <a:solidFill>
                  <a:srgbClr val="00B0F0"/>
                </a:solidFill>
              </a:rPr>
              <a:t>І ғасырларда іргетасы қаланған. Есім ханнан бастау алып, </a:t>
            </a:r>
            <a:r>
              <a:rPr lang="en-US" sz="2700" b="1" smtClean="0">
                <a:solidFill>
                  <a:srgbClr val="00B0F0"/>
                </a:solidFill>
              </a:rPr>
              <a:t>X</a:t>
            </a:r>
            <a:r>
              <a:rPr lang="ru-RU" sz="2700" b="1" smtClean="0">
                <a:solidFill>
                  <a:srgbClr val="00B0F0"/>
                </a:solidFill>
              </a:rPr>
              <a:t>І</a:t>
            </a:r>
            <a:r>
              <a:rPr lang="en-US" sz="2700" b="1" smtClean="0">
                <a:solidFill>
                  <a:srgbClr val="00B0F0"/>
                </a:solidFill>
              </a:rPr>
              <a:t>V-</a:t>
            </a:r>
            <a:r>
              <a:rPr lang="ru-RU" sz="2700" b="1" smtClean="0">
                <a:solidFill>
                  <a:srgbClr val="00B0F0"/>
                </a:solidFill>
              </a:rPr>
              <a:t>Х</a:t>
            </a:r>
            <a:r>
              <a:rPr lang="en-US" sz="2700" b="1" smtClean="0">
                <a:solidFill>
                  <a:srgbClr val="00B0F0"/>
                </a:solidFill>
              </a:rPr>
              <a:t>VII</a:t>
            </a:r>
            <a:r>
              <a:rPr lang="ru-RU" sz="2700" b="1" smtClean="0">
                <a:solidFill>
                  <a:srgbClr val="00B0F0"/>
                </a:solidFill>
              </a:rPr>
              <a:t>І ғасырларда Қазақ хандығының астанасы болған. </a:t>
            </a:r>
          </a:p>
        </p:txBody>
      </p:sp>
      <p:sp>
        <p:nvSpPr>
          <p:cNvPr id="2" name="Заголовок 1"/>
          <p:cNvSpPr>
            <a:spLocks noGrp="1"/>
          </p:cNvSpPr>
          <p:nvPr>
            <p:ph type="title"/>
          </p:nvPr>
        </p:nvSpPr>
        <p:spPr/>
        <p:txBody>
          <a:bodyPr rtlCol="0">
            <a:noAutofit/>
          </a:bodyPr>
          <a:lstStyle/>
          <a:p>
            <a:pPr fontAlgn="auto">
              <a:spcAft>
                <a:spcPts val="0"/>
              </a:spcAft>
              <a:defRPr/>
            </a:pPr>
            <a:r>
              <a:rPr lang="kk-KZ" b="1" dirty="0">
                <a:solidFill>
                  <a:srgbClr val="FFFF00"/>
                </a:solidFill>
                <a:effectLst>
                  <a:outerShdw blurRad="38100" dist="38100" dir="2700000" algn="tl">
                    <a:srgbClr val="000000">
                      <a:alpha val="43137"/>
                    </a:srgbClr>
                  </a:outerShdw>
                </a:effectLst>
              </a:rPr>
              <a:t>Түркістан қаласы</a:t>
            </a:r>
            <a:br>
              <a:rPr lang="kk-KZ" b="1" dirty="0">
                <a:solidFill>
                  <a:srgbClr val="FFFF00"/>
                </a:solidFill>
                <a:effectLst>
                  <a:outerShdw blurRad="38100" dist="38100" dir="2700000" algn="tl">
                    <a:srgbClr val="000000">
                      <a:alpha val="43137"/>
                    </a:srgbClr>
                  </a:outerShdw>
                </a:effectLst>
              </a:rPr>
            </a:br>
            <a:endParaRPr lang="ru-RU" b="1" dirty="0">
              <a:solidFill>
                <a:srgbClr val="FFFF00"/>
              </a:solidFill>
              <a:effectLst>
                <a:outerShdw blurRad="38100" dist="38100" dir="2700000" algn="tl">
                  <a:srgbClr val="000000">
                    <a:alpha val="43137"/>
                  </a:srgbClr>
                </a:outerShdw>
              </a:effectLst>
            </a:endParaRPr>
          </a:p>
        </p:txBody>
      </p:sp>
      <p:pic>
        <p:nvPicPr>
          <p:cNvPr id="2050" name="Picture 2" descr="http://www.turantv.kz/assets/img/slider/1445860687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932040" y="2780928"/>
            <a:ext cx="3960440" cy="3168352"/>
          </a:xfrm>
          <a:prstGeom prst="snip2DiagRect">
            <a:avLst>
              <a:gd name="adj1" fmla="val 2581"/>
              <a:gd name="adj2" fmla="val 10768"/>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11269" name="Нижний колонтитул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en-US" smtClean="0">
                <a:solidFill>
                  <a:schemeClr val="tx2"/>
                </a:solidFill>
                <a:latin typeface="Book Antiqua" pitchFamily="18" charset="0"/>
              </a:rPr>
              <a:t>www.ZHARAR.com</a:t>
            </a:r>
            <a:endParaRPr lang="ru-RU">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Объект 1"/>
          <p:cNvSpPr>
            <a:spLocks noGrp="1"/>
          </p:cNvSpPr>
          <p:nvPr>
            <p:ph idx="1"/>
          </p:nvPr>
        </p:nvSpPr>
        <p:spPr>
          <a:xfrm>
            <a:off x="250825" y="542925"/>
            <a:ext cx="8642350" cy="6335713"/>
          </a:xfrm>
        </p:spPr>
        <p:txBody>
          <a:bodyPr/>
          <a:lstStyle/>
          <a:p>
            <a:r>
              <a:rPr lang="ru-RU" sz="2600" smtClean="0">
                <a:solidFill>
                  <a:srgbClr val="FFFF00"/>
                </a:solidFill>
              </a:rPr>
              <a:t> Оңтүстік Қазақстан облысында орналасқан. ХІ</a:t>
            </a:r>
            <a:r>
              <a:rPr lang="en-US" sz="2600" smtClean="0">
                <a:solidFill>
                  <a:srgbClr val="FFFF00"/>
                </a:solidFill>
              </a:rPr>
              <a:t>V </a:t>
            </a:r>
            <a:r>
              <a:rPr lang="ru-RU" sz="2600" smtClean="0">
                <a:solidFill>
                  <a:srgbClr val="FFFF00"/>
                </a:solidFill>
              </a:rPr>
              <a:t>ғасырда Ақсақ Темір іргетасын қалаған Қожа Ахмет Ясауи кесенесі бар. Бұл қалада Қожа Ахмет Ясауи өзінің уағызшылық қызметін жүргізген. Кесене аумағында Қаз дауысты Қазыбек би, Абылай хан, Есім хан, Хақназар хан, Тәуке хан, Қанжығалы қарт Бөгенбай батыр тағы басқалар жерленген Қаланың іргетасы біздің заманымыздың 1-мыңжылдыктың бас кезінде каланған. Археологтар Түркістан қаласының тарихы тереңде жатқанын дәлелдеп отыр. Түркістан қаласының айналасындағы аймақта тас дәуірі ескерт¬кіштері — Шоқтас, Қошқорған бұл өңірде әуелгі адам кем дегенде 550 мың жыл бұрын мекен еткенін көрсетеді.</a:t>
            </a:r>
          </a:p>
        </p:txBody>
      </p:sp>
      <p:sp>
        <p:nvSpPr>
          <p:cNvPr id="12291" name="Нижний колонтитул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en-US" smtClean="0">
                <a:solidFill>
                  <a:schemeClr val="tx2"/>
                </a:solidFill>
                <a:latin typeface="Book Antiqua" pitchFamily="18" charset="0"/>
              </a:rPr>
              <a:t>www.ZHARAR.com</a:t>
            </a:r>
            <a:endParaRPr lang="ru-RU">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Объект 1"/>
          <p:cNvSpPr>
            <a:spLocks noGrp="1"/>
          </p:cNvSpPr>
          <p:nvPr>
            <p:ph idx="1"/>
          </p:nvPr>
        </p:nvSpPr>
        <p:spPr>
          <a:xfrm>
            <a:off x="179388" y="333375"/>
            <a:ext cx="8785225" cy="6335713"/>
          </a:xfrm>
        </p:spPr>
        <p:txBody>
          <a:bodyPr/>
          <a:lstStyle/>
          <a:p>
            <a:r>
              <a:rPr lang="ru-RU" smtClean="0">
                <a:solidFill>
                  <a:srgbClr val="92D050"/>
                </a:solidFill>
              </a:rPr>
              <a:t>Біздің заманымыздан бұрынғы 1-мыңжылдықтан Түркістан қаласы төңірегінде Қазақстанның басқа да өңіріндегідей Андронов мәдениетін жасаушылар тұрған. Түркістанның ежелгі аты — Ясы. Архео¬логтар ертедегі Ясының орны қазіргі Күлтөбеге сәйкес келетінін дәлелдеп отыр. 7—12 ғасырлар- да Түркістан төңірегі Шауғар өңірі атанған. Бұл өңір Түрік қағанатына қарады. 9 ғасырда қарлұқтар мен оғыздардың қол астында болды. Бұл өңірге 809-819 жылы аралығында Хорасан билеушісі әл-Манун, 10 ғасырдың соңында саманилік билеуші Наср жаулаушылық жорықтар жасаған. 12 ғасырдың 1-ширегінде қидандар шабуылынан Шауғар құлағаннан кейін, Ясы өлкенің орталығына айналды. Қожа Ахмет Ясауи осында келіп қоныс тепкен кезде атақ-даңққа бөленді. Қожа Ахмет Ясауи қайтыс болғаннан кейін оның қабірі басы¬на мазар тұрғызылды. Ол касиетті орын деген атқа ие болды.</a:t>
            </a:r>
          </a:p>
        </p:txBody>
      </p:sp>
      <p:sp>
        <p:nvSpPr>
          <p:cNvPr id="13315" name="Нижний колонтитул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en-US" smtClean="0">
                <a:solidFill>
                  <a:schemeClr val="tx2"/>
                </a:solidFill>
                <a:latin typeface="Book Antiqua" pitchFamily="18" charset="0"/>
              </a:rPr>
              <a:t>www.ZHARAR.com</a:t>
            </a:r>
            <a:endParaRPr lang="ru-RU">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Объект 1"/>
          <p:cNvSpPr>
            <a:spLocks noGrp="1"/>
          </p:cNvSpPr>
          <p:nvPr>
            <p:ph idx="1"/>
          </p:nvPr>
        </p:nvSpPr>
        <p:spPr>
          <a:xfrm>
            <a:off x="250825" y="404813"/>
            <a:ext cx="8642350" cy="6192837"/>
          </a:xfrm>
        </p:spPr>
        <p:txBody>
          <a:bodyPr rtlCol="0">
            <a:normAutofit lnSpcReduction="10000"/>
          </a:bodyPr>
          <a:lstStyle/>
          <a:p>
            <a:pPr marL="365760" indent="-365760" fontAlgn="auto">
              <a:spcAft>
                <a:spcPts val="0"/>
              </a:spcAft>
              <a:defRPr/>
            </a:pPr>
            <a:r>
              <a:rPr lang="ru-RU" dirty="0">
                <a:solidFill>
                  <a:schemeClr val="accent5">
                    <a:lumMod val="20000"/>
                    <a:lumOff val="80000"/>
                  </a:schemeClr>
                </a:solidFill>
              </a:rPr>
              <a:t> </a:t>
            </a:r>
            <a:r>
              <a:rPr lang="ru-RU" dirty="0" err="1">
                <a:solidFill>
                  <a:schemeClr val="accent5">
                    <a:lumMod val="20000"/>
                    <a:lumOff val="80000"/>
                  </a:schemeClr>
                </a:solidFill>
              </a:rPr>
              <a:t>Қаланың</a:t>
            </a:r>
            <a:r>
              <a:rPr lang="ru-RU" dirty="0">
                <a:solidFill>
                  <a:schemeClr val="accent5">
                    <a:lumMod val="20000"/>
                    <a:lumOff val="80000"/>
                  </a:schemeClr>
                </a:solidFill>
              </a:rPr>
              <a:t> </a:t>
            </a:r>
            <a:r>
              <a:rPr lang="ru-RU" dirty="0" err="1">
                <a:solidFill>
                  <a:schemeClr val="accent5">
                    <a:lumMod val="20000"/>
                    <a:lumOff val="80000"/>
                  </a:schemeClr>
                </a:solidFill>
              </a:rPr>
              <a:t>Ұлы</a:t>
            </a:r>
            <a:r>
              <a:rPr lang="ru-RU" dirty="0">
                <a:solidFill>
                  <a:schemeClr val="accent5">
                    <a:lumMod val="20000"/>
                    <a:lumOff val="80000"/>
                  </a:schemeClr>
                </a:solidFill>
              </a:rPr>
              <a:t> </a:t>
            </a:r>
            <a:r>
              <a:rPr lang="ru-RU" dirty="0" err="1">
                <a:solidFill>
                  <a:schemeClr val="accent5">
                    <a:lumMod val="20000"/>
                    <a:lumOff val="80000"/>
                  </a:schemeClr>
                </a:solidFill>
              </a:rPr>
              <a:t>Жібек</a:t>
            </a:r>
            <a:r>
              <a:rPr lang="ru-RU" dirty="0">
                <a:solidFill>
                  <a:schemeClr val="accent5">
                    <a:lumMod val="20000"/>
                    <a:lumOff val="80000"/>
                  </a:schemeClr>
                </a:solidFill>
              </a:rPr>
              <a:t> </a:t>
            </a:r>
            <a:r>
              <a:rPr lang="ru-RU" dirty="0" err="1">
                <a:solidFill>
                  <a:schemeClr val="accent5">
                    <a:lumMod val="20000"/>
                    <a:lumOff val="80000"/>
                  </a:schemeClr>
                </a:solidFill>
              </a:rPr>
              <a:t>жолының</a:t>
            </a:r>
            <a:r>
              <a:rPr lang="ru-RU" dirty="0">
                <a:solidFill>
                  <a:schemeClr val="accent5">
                    <a:lumMod val="20000"/>
                    <a:lumOff val="80000"/>
                  </a:schemeClr>
                </a:solidFill>
              </a:rPr>
              <a:t> </a:t>
            </a:r>
            <a:r>
              <a:rPr lang="ru-RU" dirty="0" err="1">
                <a:solidFill>
                  <a:schemeClr val="accent5">
                    <a:lumMod val="20000"/>
                    <a:lumOff val="80000"/>
                  </a:schemeClr>
                </a:solidFill>
              </a:rPr>
              <a:t>бойында</a:t>
            </a:r>
            <a:r>
              <a:rPr lang="ru-RU" dirty="0">
                <a:solidFill>
                  <a:schemeClr val="accent5">
                    <a:lumMod val="20000"/>
                    <a:lumOff val="80000"/>
                  </a:schemeClr>
                </a:solidFill>
              </a:rPr>
              <a:t>, </a:t>
            </a:r>
            <a:r>
              <a:rPr lang="ru-RU" dirty="0" err="1">
                <a:solidFill>
                  <a:schemeClr val="accent5">
                    <a:lumMod val="20000"/>
                    <a:lumOff val="80000"/>
                  </a:schemeClr>
                </a:solidFill>
              </a:rPr>
              <a:t>Дешті</a:t>
            </a:r>
            <a:r>
              <a:rPr lang="ru-RU" dirty="0">
                <a:solidFill>
                  <a:schemeClr val="accent5">
                    <a:lumMod val="20000"/>
                    <a:lumOff val="80000"/>
                  </a:schemeClr>
                </a:solidFill>
              </a:rPr>
              <a:t> </a:t>
            </a:r>
            <a:r>
              <a:rPr lang="ru-RU" dirty="0" err="1">
                <a:solidFill>
                  <a:schemeClr val="accent5">
                    <a:lumMod val="20000"/>
                    <a:lumOff val="80000"/>
                  </a:schemeClr>
                </a:solidFill>
              </a:rPr>
              <a:t>Қыпшақ</a:t>
            </a:r>
            <a:r>
              <a:rPr lang="ru-RU" dirty="0">
                <a:solidFill>
                  <a:schemeClr val="accent5">
                    <a:lumMod val="20000"/>
                    <a:lumOff val="80000"/>
                  </a:schemeClr>
                </a:solidFill>
              </a:rPr>
              <a:t> пен Орта </a:t>
            </a:r>
            <a:r>
              <a:rPr lang="ru-RU" dirty="0" err="1">
                <a:solidFill>
                  <a:schemeClr val="accent5">
                    <a:lumMod val="20000"/>
                    <a:lumOff val="80000"/>
                  </a:schemeClr>
                </a:solidFill>
              </a:rPr>
              <a:t>Азияның</a:t>
            </a:r>
            <a:r>
              <a:rPr lang="ru-RU" dirty="0">
                <a:solidFill>
                  <a:schemeClr val="accent5">
                    <a:lumMod val="20000"/>
                    <a:lumOff val="80000"/>
                  </a:schemeClr>
                </a:solidFill>
              </a:rPr>
              <a:t> </a:t>
            </a:r>
            <a:r>
              <a:rPr lang="ru-RU" dirty="0" err="1">
                <a:solidFill>
                  <a:schemeClr val="accent5">
                    <a:lumMod val="20000"/>
                    <a:lumOff val="80000"/>
                  </a:schemeClr>
                </a:solidFill>
              </a:rPr>
              <a:t>аралығында</a:t>
            </a:r>
            <a:r>
              <a:rPr lang="ru-RU" dirty="0">
                <a:solidFill>
                  <a:schemeClr val="accent5">
                    <a:lumMod val="20000"/>
                    <a:lumOff val="80000"/>
                  </a:schemeClr>
                </a:solidFill>
              </a:rPr>
              <a:t> </a:t>
            </a:r>
            <a:r>
              <a:rPr lang="ru-RU" dirty="0" err="1">
                <a:solidFill>
                  <a:schemeClr val="accent5">
                    <a:lumMod val="20000"/>
                    <a:lumOff val="80000"/>
                  </a:schemeClr>
                </a:solidFill>
              </a:rPr>
              <a:t>болуы</a:t>
            </a:r>
            <a:r>
              <a:rPr lang="ru-RU" dirty="0">
                <a:solidFill>
                  <a:schemeClr val="accent5">
                    <a:lumMod val="20000"/>
                    <a:lumOff val="80000"/>
                  </a:schemeClr>
                </a:solidFill>
              </a:rPr>
              <a:t>, </a:t>
            </a:r>
            <a:r>
              <a:rPr lang="ru-RU" dirty="0" err="1">
                <a:solidFill>
                  <a:schemeClr val="accent5">
                    <a:lumMod val="20000"/>
                    <a:lumOff val="80000"/>
                  </a:schemeClr>
                </a:solidFill>
              </a:rPr>
              <a:t>географиялық</a:t>
            </a:r>
            <a:r>
              <a:rPr lang="ru-RU" dirty="0">
                <a:solidFill>
                  <a:schemeClr val="accent5">
                    <a:lumMod val="20000"/>
                    <a:lumOff val="80000"/>
                  </a:schemeClr>
                </a:solidFill>
              </a:rPr>
              <a:t> </a:t>
            </a:r>
            <a:r>
              <a:rPr lang="ru-RU" dirty="0" err="1">
                <a:solidFill>
                  <a:schemeClr val="accent5">
                    <a:lumMod val="20000"/>
                    <a:lumOff val="80000"/>
                  </a:schemeClr>
                </a:solidFill>
              </a:rPr>
              <a:t>жағдайдың</a:t>
            </a:r>
            <a:r>
              <a:rPr lang="ru-RU" dirty="0">
                <a:solidFill>
                  <a:schemeClr val="accent5">
                    <a:lumMod val="20000"/>
                    <a:lumOff val="80000"/>
                  </a:schemeClr>
                </a:solidFill>
              </a:rPr>
              <a:t> </a:t>
            </a:r>
            <a:r>
              <a:rPr lang="ru-RU" dirty="0" err="1">
                <a:solidFill>
                  <a:schemeClr val="accent5">
                    <a:lumMod val="20000"/>
                    <a:lumOff val="80000"/>
                  </a:schemeClr>
                </a:solidFill>
              </a:rPr>
              <a:t>қолайлылығы</a:t>
            </a:r>
            <a:r>
              <a:rPr lang="ru-RU" dirty="0">
                <a:solidFill>
                  <a:schemeClr val="accent5">
                    <a:lumMod val="20000"/>
                    <a:lumOff val="80000"/>
                  </a:schemeClr>
                </a:solidFill>
              </a:rPr>
              <a:t>, </a:t>
            </a:r>
            <a:r>
              <a:rPr lang="ru-RU" dirty="0" err="1">
                <a:solidFill>
                  <a:schemeClr val="accent5">
                    <a:lumMod val="20000"/>
                    <a:lumOff val="80000"/>
                  </a:schemeClr>
                </a:solidFill>
              </a:rPr>
              <a:t>сонымен</a:t>
            </a:r>
            <a:r>
              <a:rPr lang="ru-RU" dirty="0">
                <a:solidFill>
                  <a:schemeClr val="accent5">
                    <a:lumMod val="20000"/>
                    <a:lumOff val="80000"/>
                  </a:schemeClr>
                </a:solidFill>
              </a:rPr>
              <a:t> </a:t>
            </a:r>
            <a:r>
              <a:rPr lang="ru-RU" dirty="0" err="1">
                <a:solidFill>
                  <a:schemeClr val="accent5">
                    <a:lumMod val="20000"/>
                    <a:lumOff val="80000"/>
                  </a:schemeClr>
                </a:solidFill>
              </a:rPr>
              <a:t>бірге</a:t>
            </a:r>
            <a:r>
              <a:rPr lang="ru-RU" dirty="0">
                <a:solidFill>
                  <a:schemeClr val="accent5">
                    <a:lumMod val="20000"/>
                    <a:lumOff val="80000"/>
                  </a:schemeClr>
                </a:solidFill>
              </a:rPr>
              <a:t> </a:t>
            </a:r>
            <a:r>
              <a:rPr lang="ru-RU" dirty="0" err="1">
                <a:solidFill>
                  <a:schemeClr val="accent5">
                    <a:lumMod val="20000"/>
                    <a:lumOff val="80000"/>
                  </a:schemeClr>
                </a:solidFill>
              </a:rPr>
              <a:t>адамдардың</a:t>
            </a:r>
            <a:r>
              <a:rPr lang="ru-RU" dirty="0">
                <a:solidFill>
                  <a:schemeClr val="accent5">
                    <a:lumMod val="20000"/>
                    <a:lumOff val="80000"/>
                  </a:schemeClr>
                </a:solidFill>
              </a:rPr>
              <a:t> </a:t>
            </a:r>
            <a:r>
              <a:rPr lang="ru-RU" dirty="0" err="1">
                <a:solidFill>
                  <a:schemeClr val="accent5">
                    <a:lumMod val="20000"/>
                    <a:lumOff val="80000"/>
                  </a:schemeClr>
                </a:solidFill>
              </a:rPr>
              <a:t>мазарға</a:t>
            </a:r>
            <a:r>
              <a:rPr lang="ru-RU" dirty="0">
                <a:solidFill>
                  <a:schemeClr val="accent5">
                    <a:lumMod val="20000"/>
                    <a:lumOff val="80000"/>
                  </a:schemeClr>
                </a:solidFill>
              </a:rPr>
              <a:t> </a:t>
            </a:r>
            <a:r>
              <a:rPr lang="ru-RU" dirty="0" err="1">
                <a:solidFill>
                  <a:schemeClr val="accent5">
                    <a:lumMod val="20000"/>
                    <a:lumOff val="80000"/>
                  </a:schemeClr>
                </a:solidFill>
              </a:rPr>
              <a:t>төуөп</a:t>
            </a:r>
            <a:r>
              <a:rPr lang="ru-RU" dirty="0">
                <a:solidFill>
                  <a:schemeClr val="accent5">
                    <a:lumMod val="20000"/>
                    <a:lumOff val="80000"/>
                  </a:schemeClr>
                </a:solidFill>
              </a:rPr>
              <a:t> </a:t>
            </a:r>
            <a:r>
              <a:rPr lang="ru-RU" dirty="0" err="1">
                <a:solidFill>
                  <a:schemeClr val="accent5">
                    <a:lumMod val="20000"/>
                    <a:lumOff val="80000"/>
                  </a:schemeClr>
                </a:solidFill>
              </a:rPr>
              <a:t>етуі</a:t>
            </a:r>
            <a:r>
              <a:rPr lang="ru-RU" dirty="0">
                <a:solidFill>
                  <a:schemeClr val="accent5">
                    <a:lumMod val="20000"/>
                    <a:lumOff val="80000"/>
                  </a:schemeClr>
                </a:solidFill>
              </a:rPr>
              <a:t>, </a:t>
            </a:r>
            <a:r>
              <a:rPr lang="ru-RU" dirty="0" err="1">
                <a:solidFill>
                  <a:schemeClr val="accent5">
                    <a:lumMod val="20000"/>
                    <a:lumOff val="80000"/>
                  </a:schemeClr>
                </a:solidFill>
              </a:rPr>
              <a:t>сауданың</a:t>
            </a:r>
            <a:r>
              <a:rPr lang="ru-RU" dirty="0">
                <a:solidFill>
                  <a:schemeClr val="accent5">
                    <a:lumMod val="20000"/>
                    <a:lumOff val="80000"/>
                  </a:schemeClr>
                </a:solidFill>
              </a:rPr>
              <a:t> </a:t>
            </a:r>
            <a:r>
              <a:rPr lang="ru-RU" dirty="0" err="1">
                <a:solidFill>
                  <a:schemeClr val="accent5">
                    <a:lumMod val="20000"/>
                    <a:lumOff val="80000"/>
                  </a:schemeClr>
                </a:solidFill>
              </a:rPr>
              <a:t>қызу</a:t>
            </a:r>
            <a:r>
              <a:rPr lang="ru-RU" dirty="0">
                <a:solidFill>
                  <a:schemeClr val="accent5">
                    <a:lumMod val="20000"/>
                    <a:lumOff val="80000"/>
                  </a:schemeClr>
                </a:solidFill>
              </a:rPr>
              <a:t> </a:t>
            </a:r>
            <a:r>
              <a:rPr lang="ru-RU" dirty="0" err="1">
                <a:solidFill>
                  <a:schemeClr val="accent5">
                    <a:lumMod val="20000"/>
                    <a:lumOff val="80000"/>
                  </a:schemeClr>
                </a:solidFill>
              </a:rPr>
              <a:t>жүруі</a:t>
            </a:r>
            <a:r>
              <a:rPr lang="ru-RU" dirty="0">
                <a:solidFill>
                  <a:schemeClr val="accent5">
                    <a:lumMod val="20000"/>
                    <a:lumOff val="80000"/>
                  </a:schemeClr>
                </a:solidFill>
              </a:rPr>
              <a:t> </a:t>
            </a:r>
            <a:r>
              <a:rPr lang="ru-RU" dirty="0" err="1">
                <a:solidFill>
                  <a:schemeClr val="accent5">
                    <a:lumMod val="20000"/>
                    <a:lumOff val="80000"/>
                  </a:schemeClr>
                </a:solidFill>
              </a:rPr>
              <a:t>елді</a:t>
            </a:r>
            <a:r>
              <a:rPr lang="ru-RU" dirty="0">
                <a:solidFill>
                  <a:schemeClr val="accent5">
                    <a:lumMod val="20000"/>
                    <a:lumOff val="80000"/>
                  </a:schemeClr>
                </a:solidFill>
              </a:rPr>
              <a:t> </a:t>
            </a:r>
            <a:r>
              <a:rPr lang="ru-RU" dirty="0" err="1">
                <a:solidFill>
                  <a:schemeClr val="accent5">
                    <a:lumMod val="20000"/>
                    <a:lumOff val="80000"/>
                  </a:schemeClr>
                </a:solidFill>
              </a:rPr>
              <a:t>мекеннің</a:t>
            </a:r>
            <a:r>
              <a:rPr lang="ru-RU" dirty="0">
                <a:solidFill>
                  <a:schemeClr val="accent5">
                    <a:lumMod val="20000"/>
                    <a:lumOff val="80000"/>
                  </a:schemeClr>
                </a:solidFill>
              </a:rPr>
              <a:t> </a:t>
            </a:r>
            <a:r>
              <a:rPr lang="ru-RU" dirty="0" err="1">
                <a:solidFill>
                  <a:schemeClr val="accent5">
                    <a:lumMod val="20000"/>
                    <a:lumOff val="80000"/>
                  </a:schemeClr>
                </a:solidFill>
              </a:rPr>
              <a:t>өркендеуіне</a:t>
            </a:r>
            <a:r>
              <a:rPr lang="ru-RU" dirty="0">
                <a:solidFill>
                  <a:schemeClr val="accent5">
                    <a:lumMod val="20000"/>
                    <a:lumOff val="80000"/>
                  </a:schemeClr>
                </a:solidFill>
              </a:rPr>
              <a:t> </a:t>
            </a:r>
            <a:r>
              <a:rPr lang="ru-RU" dirty="0" err="1">
                <a:solidFill>
                  <a:schemeClr val="accent5">
                    <a:lumMod val="20000"/>
                    <a:lumOff val="80000"/>
                  </a:schemeClr>
                </a:solidFill>
              </a:rPr>
              <a:t>ықпал</a:t>
            </a:r>
            <a:r>
              <a:rPr lang="ru-RU" dirty="0">
                <a:solidFill>
                  <a:schemeClr val="accent5">
                    <a:lumMod val="20000"/>
                    <a:lumOff val="80000"/>
                  </a:schemeClr>
                </a:solidFill>
              </a:rPr>
              <a:t> </a:t>
            </a:r>
            <a:r>
              <a:rPr lang="ru-RU" dirty="0" err="1">
                <a:solidFill>
                  <a:schemeClr val="accent5">
                    <a:lumMod val="20000"/>
                    <a:lumOff val="80000"/>
                  </a:schemeClr>
                </a:solidFill>
              </a:rPr>
              <a:t>етті</a:t>
            </a:r>
            <a:r>
              <a:rPr lang="ru-RU" dirty="0">
                <a:solidFill>
                  <a:schemeClr val="accent5">
                    <a:lumMod val="20000"/>
                    <a:lumOff val="80000"/>
                  </a:schemeClr>
                </a:solidFill>
              </a:rPr>
              <a:t>. Ясы </a:t>
            </a:r>
            <a:r>
              <a:rPr lang="ru-RU" dirty="0" err="1">
                <a:solidFill>
                  <a:schemeClr val="accent5">
                    <a:lumMod val="20000"/>
                    <a:lumOff val="80000"/>
                  </a:schemeClr>
                </a:solidFill>
              </a:rPr>
              <a:t>қаласы</a:t>
            </a:r>
            <a:r>
              <a:rPr lang="ru-RU" dirty="0">
                <a:solidFill>
                  <a:schemeClr val="accent5">
                    <a:lumMod val="20000"/>
                    <a:lumOff val="80000"/>
                  </a:schemeClr>
                </a:solidFill>
              </a:rPr>
              <a:t> </a:t>
            </a:r>
            <a:r>
              <a:rPr lang="ru-RU" dirty="0" err="1">
                <a:solidFill>
                  <a:schemeClr val="accent5">
                    <a:lumMod val="20000"/>
                    <a:lumOff val="80000"/>
                  </a:schemeClr>
                </a:solidFill>
              </a:rPr>
              <a:t>туралы</a:t>
            </a:r>
            <a:r>
              <a:rPr lang="ru-RU" dirty="0">
                <a:solidFill>
                  <a:schemeClr val="accent5">
                    <a:lumMod val="20000"/>
                    <a:lumOff val="80000"/>
                  </a:schemeClr>
                </a:solidFill>
              </a:rPr>
              <a:t> </a:t>
            </a:r>
            <a:r>
              <a:rPr lang="ru-RU" dirty="0" err="1">
                <a:solidFill>
                  <a:schemeClr val="accent5">
                    <a:lumMod val="20000"/>
                    <a:lumOff val="80000"/>
                  </a:schemeClr>
                </a:solidFill>
              </a:rPr>
              <a:t>деректер</a:t>
            </a:r>
            <a:r>
              <a:rPr lang="ru-RU" dirty="0">
                <a:solidFill>
                  <a:schemeClr val="accent5">
                    <a:lumMod val="20000"/>
                    <a:lumOff val="80000"/>
                  </a:schemeClr>
                </a:solidFill>
              </a:rPr>
              <a:t> 13 </a:t>
            </a:r>
            <a:r>
              <a:rPr lang="ru-RU" dirty="0" err="1">
                <a:solidFill>
                  <a:schemeClr val="accent5">
                    <a:lumMod val="20000"/>
                    <a:lumOff val="80000"/>
                  </a:schemeClr>
                </a:solidFill>
              </a:rPr>
              <a:t>ғасырда</a:t>
            </a:r>
            <a:r>
              <a:rPr lang="ru-RU" dirty="0">
                <a:solidFill>
                  <a:schemeClr val="accent5">
                    <a:lumMod val="20000"/>
                    <a:lumOff val="80000"/>
                  </a:schemeClr>
                </a:solidFill>
              </a:rPr>
              <a:t> </a:t>
            </a:r>
            <a:r>
              <a:rPr lang="ru-RU" dirty="0" err="1">
                <a:solidFill>
                  <a:schemeClr val="accent5">
                    <a:lumMod val="20000"/>
                    <a:lumOff val="80000"/>
                  </a:schemeClr>
                </a:solidFill>
              </a:rPr>
              <a:t>жарык</a:t>
            </a:r>
            <a:r>
              <a:rPr lang="ru-RU" dirty="0">
                <a:solidFill>
                  <a:schemeClr val="accent5">
                    <a:lumMod val="20000"/>
                    <a:lumOff val="80000"/>
                  </a:schemeClr>
                </a:solidFill>
              </a:rPr>
              <a:t> </a:t>
            </a:r>
            <a:r>
              <a:rPr lang="ru-RU" dirty="0" err="1">
                <a:solidFill>
                  <a:schemeClr val="accent5">
                    <a:lumMod val="20000"/>
                    <a:lumOff val="80000"/>
                  </a:schemeClr>
                </a:solidFill>
              </a:rPr>
              <a:t>көрген</a:t>
            </a:r>
            <a:r>
              <a:rPr lang="ru-RU" dirty="0">
                <a:solidFill>
                  <a:schemeClr val="accent5">
                    <a:lumMod val="20000"/>
                    <a:lumOff val="80000"/>
                  </a:schemeClr>
                </a:solidFill>
              </a:rPr>
              <a:t> </a:t>
            </a:r>
            <a:r>
              <a:rPr lang="ru-RU" dirty="0" err="1">
                <a:solidFill>
                  <a:schemeClr val="accent5">
                    <a:lumMod val="20000"/>
                    <a:lumOff val="80000"/>
                  </a:schemeClr>
                </a:solidFill>
              </a:rPr>
              <a:t>Киракос</a:t>
            </a:r>
            <a:r>
              <a:rPr lang="ru-RU" dirty="0">
                <a:solidFill>
                  <a:schemeClr val="accent5">
                    <a:lumMod val="20000"/>
                    <a:lumOff val="80000"/>
                  </a:schemeClr>
                </a:solidFill>
              </a:rPr>
              <a:t> </a:t>
            </a:r>
            <a:r>
              <a:rPr lang="ru-RU" dirty="0" err="1">
                <a:solidFill>
                  <a:schemeClr val="accent5">
                    <a:lumMod val="20000"/>
                    <a:lumOff val="80000"/>
                  </a:schemeClr>
                </a:solidFill>
              </a:rPr>
              <a:t>Гандзакенцидің</a:t>
            </a:r>
            <a:r>
              <a:rPr lang="ru-RU" dirty="0">
                <a:solidFill>
                  <a:schemeClr val="accent5">
                    <a:lumMod val="20000"/>
                    <a:lumOff val="80000"/>
                  </a:schemeClr>
                </a:solidFill>
              </a:rPr>
              <a:t> "Армения </a:t>
            </a:r>
            <a:r>
              <a:rPr lang="ru-RU" dirty="0" err="1">
                <a:solidFill>
                  <a:schemeClr val="accent5">
                    <a:lumMod val="20000"/>
                    <a:lumOff val="80000"/>
                  </a:schemeClr>
                </a:solidFill>
              </a:rPr>
              <a:t>тарихы</a:t>
            </a:r>
            <a:r>
              <a:rPr lang="ru-RU" dirty="0">
                <a:solidFill>
                  <a:schemeClr val="accent5">
                    <a:lumMod val="20000"/>
                    <a:lumOff val="80000"/>
                  </a:schemeClr>
                </a:solidFill>
              </a:rPr>
              <a:t>" </a:t>
            </a:r>
            <a:r>
              <a:rPr lang="ru-RU" dirty="0" err="1">
                <a:solidFill>
                  <a:schemeClr val="accent5">
                    <a:lumMod val="20000"/>
                    <a:lumOff val="80000"/>
                  </a:schemeClr>
                </a:solidFill>
              </a:rPr>
              <a:t>атты</a:t>
            </a:r>
            <a:r>
              <a:rPr lang="ru-RU" dirty="0">
                <a:solidFill>
                  <a:schemeClr val="accent5">
                    <a:lumMod val="20000"/>
                    <a:lumOff val="80000"/>
                  </a:schemeClr>
                </a:solidFill>
              </a:rPr>
              <a:t> </a:t>
            </a:r>
            <a:r>
              <a:rPr lang="ru-RU" dirty="0" err="1">
                <a:solidFill>
                  <a:schemeClr val="accent5">
                    <a:lumMod val="20000"/>
                    <a:lumOff val="80000"/>
                  </a:schemeClr>
                </a:solidFill>
              </a:rPr>
              <a:t>еңбе¬гінде</a:t>
            </a:r>
            <a:r>
              <a:rPr lang="ru-RU" dirty="0">
                <a:solidFill>
                  <a:schemeClr val="accent5">
                    <a:lumMod val="20000"/>
                    <a:lumOff val="80000"/>
                  </a:schemeClr>
                </a:solidFill>
              </a:rPr>
              <a:t> </a:t>
            </a:r>
            <a:r>
              <a:rPr lang="ru-RU" dirty="0" err="1">
                <a:solidFill>
                  <a:schemeClr val="accent5">
                    <a:lumMod val="20000"/>
                    <a:lumOff val="80000"/>
                  </a:schemeClr>
                </a:solidFill>
              </a:rPr>
              <a:t>кездеседі</a:t>
            </a:r>
            <a:r>
              <a:rPr lang="ru-RU" dirty="0">
                <a:solidFill>
                  <a:schemeClr val="accent5">
                    <a:lumMod val="20000"/>
                    <a:lumOff val="80000"/>
                  </a:schemeClr>
                </a:solidFill>
              </a:rPr>
              <a:t>. </a:t>
            </a:r>
            <a:r>
              <a:rPr lang="ru-RU" dirty="0" err="1">
                <a:solidFill>
                  <a:schemeClr val="accent5">
                    <a:lumMod val="20000"/>
                    <a:lumOff val="80000"/>
                  </a:schemeClr>
                </a:solidFill>
              </a:rPr>
              <a:t>Бұл</a:t>
            </a:r>
            <a:r>
              <a:rPr lang="ru-RU" dirty="0">
                <a:solidFill>
                  <a:schemeClr val="accent5">
                    <a:lumMod val="20000"/>
                    <a:lumOff val="80000"/>
                  </a:schemeClr>
                </a:solidFill>
              </a:rPr>
              <a:t> </a:t>
            </a:r>
            <a:r>
              <a:rPr lang="ru-RU" dirty="0" err="1">
                <a:solidFill>
                  <a:schemeClr val="accent5">
                    <a:lumMod val="20000"/>
                    <a:lumOff val="80000"/>
                  </a:schemeClr>
                </a:solidFill>
              </a:rPr>
              <a:t>еңбекте</a:t>
            </a:r>
            <a:r>
              <a:rPr lang="ru-RU" dirty="0">
                <a:solidFill>
                  <a:schemeClr val="accent5">
                    <a:lumMod val="20000"/>
                    <a:lumOff val="80000"/>
                  </a:schemeClr>
                </a:solidFill>
              </a:rPr>
              <a:t> Ясы </a:t>
            </a:r>
            <a:r>
              <a:rPr lang="ru-RU" dirty="0" err="1">
                <a:solidFill>
                  <a:schemeClr val="accent5">
                    <a:lumMod val="20000"/>
                    <a:lumOff val="80000"/>
                  </a:schemeClr>
                </a:solidFill>
              </a:rPr>
              <a:t>қаласы</a:t>
            </a:r>
            <a:r>
              <a:rPr lang="ru-RU" dirty="0">
                <a:solidFill>
                  <a:schemeClr val="accent5">
                    <a:lumMod val="20000"/>
                    <a:lumOff val="80000"/>
                  </a:schemeClr>
                </a:solidFill>
              </a:rPr>
              <a:t> </a:t>
            </a:r>
            <a:r>
              <a:rPr lang="ru-RU" dirty="0" err="1">
                <a:solidFill>
                  <a:schemeClr val="accent5">
                    <a:lumMod val="20000"/>
                    <a:lumOff val="80000"/>
                  </a:schemeClr>
                </a:solidFill>
              </a:rPr>
              <a:t>Асон</a:t>
            </a:r>
            <a:r>
              <a:rPr lang="ru-RU" dirty="0">
                <a:solidFill>
                  <a:schemeClr val="accent5">
                    <a:lumMod val="20000"/>
                    <a:lumOff val="80000"/>
                  </a:schemeClr>
                </a:solidFill>
              </a:rPr>
              <a:t> </a:t>
            </a:r>
            <a:r>
              <a:rPr lang="ru-RU" dirty="0" err="1">
                <a:solidFill>
                  <a:schemeClr val="accent5">
                    <a:lumMod val="20000"/>
                    <a:lumOff val="80000"/>
                  </a:schemeClr>
                </a:solidFill>
              </a:rPr>
              <a:t>деген</a:t>
            </a:r>
            <a:r>
              <a:rPr lang="ru-RU" dirty="0">
                <a:solidFill>
                  <a:schemeClr val="accent5">
                    <a:lumMod val="20000"/>
                    <a:lumOff val="80000"/>
                  </a:schemeClr>
                </a:solidFill>
              </a:rPr>
              <a:t> </a:t>
            </a:r>
            <a:r>
              <a:rPr lang="ru-RU" dirty="0" err="1">
                <a:solidFill>
                  <a:schemeClr val="accent5">
                    <a:lumMod val="20000"/>
                    <a:lumOff val="80000"/>
                  </a:schemeClr>
                </a:solidFill>
              </a:rPr>
              <a:t>атаумен</a:t>
            </a:r>
            <a:r>
              <a:rPr lang="ru-RU" dirty="0">
                <a:solidFill>
                  <a:schemeClr val="accent5">
                    <a:lumMod val="20000"/>
                    <a:lumOff val="80000"/>
                  </a:schemeClr>
                </a:solidFill>
              </a:rPr>
              <a:t> </a:t>
            </a:r>
            <a:r>
              <a:rPr lang="ru-RU" dirty="0" err="1">
                <a:solidFill>
                  <a:schemeClr val="accent5">
                    <a:lumMod val="20000"/>
                    <a:lumOff val="80000"/>
                  </a:schemeClr>
                </a:solidFill>
              </a:rPr>
              <a:t>берілген</a:t>
            </a:r>
            <a:r>
              <a:rPr lang="ru-RU" dirty="0">
                <a:solidFill>
                  <a:schemeClr val="accent5">
                    <a:lumMod val="20000"/>
                    <a:lumOff val="80000"/>
                  </a:schemeClr>
                </a:solidFill>
              </a:rPr>
              <a:t>. Ясы </a:t>
            </a:r>
            <a:r>
              <a:rPr lang="ru-RU" dirty="0" err="1">
                <a:solidFill>
                  <a:schemeClr val="accent5">
                    <a:lumMod val="20000"/>
                    <a:lumOff val="80000"/>
                  </a:schemeClr>
                </a:solidFill>
              </a:rPr>
              <a:t>атауы</a:t>
            </a:r>
            <a:r>
              <a:rPr lang="ru-RU" dirty="0">
                <a:solidFill>
                  <a:schemeClr val="accent5">
                    <a:lumMod val="20000"/>
                    <a:lumOff val="80000"/>
                  </a:schemeClr>
                </a:solidFill>
              </a:rPr>
              <a:t> 14 </a:t>
            </a:r>
            <a:r>
              <a:rPr lang="ru-RU" dirty="0" err="1">
                <a:solidFill>
                  <a:schemeClr val="accent5">
                    <a:lumMod val="20000"/>
                    <a:lumOff val="80000"/>
                  </a:schemeClr>
                </a:solidFill>
              </a:rPr>
              <a:t>ғасырдан</a:t>
            </a:r>
            <a:r>
              <a:rPr lang="ru-RU" dirty="0">
                <a:solidFill>
                  <a:schemeClr val="accent5">
                    <a:lumMod val="20000"/>
                    <a:lumOff val="80000"/>
                  </a:schemeClr>
                </a:solidFill>
              </a:rPr>
              <a:t> </a:t>
            </a:r>
            <a:r>
              <a:rPr lang="ru-RU" dirty="0" err="1">
                <a:solidFill>
                  <a:schemeClr val="accent5">
                    <a:lumMod val="20000"/>
                    <a:lumOff val="80000"/>
                  </a:schemeClr>
                </a:solidFill>
              </a:rPr>
              <a:t>бастап</a:t>
            </a:r>
            <a:r>
              <a:rPr lang="ru-RU" dirty="0">
                <a:solidFill>
                  <a:schemeClr val="accent5">
                    <a:lumMod val="20000"/>
                    <a:lumOff val="80000"/>
                  </a:schemeClr>
                </a:solidFill>
              </a:rPr>
              <a:t> </a:t>
            </a:r>
            <a:r>
              <a:rPr lang="ru-RU" dirty="0" err="1">
                <a:solidFill>
                  <a:schemeClr val="accent5">
                    <a:lumMod val="20000"/>
                    <a:lumOff val="80000"/>
                  </a:schemeClr>
                </a:solidFill>
              </a:rPr>
              <a:t>тарихи</a:t>
            </a:r>
            <a:r>
              <a:rPr lang="ru-RU" dirty="0">
                <a:solidFill>
                  <a:schemeClr val="accent5">
                    <a:lumMod val="20000"/>
                    <a:lumOff val="80000"/>
                  </a:schemeClr>
                </a:solidFill>
              </a:rPr>
              <a:t> </a:t>
            </a:r>
            <a:r>
              <a:rPr lang="ru-RU" dirty="0" err="1">
                <a:solidFill>
                  <a:schemeClr val="accent5">
                    <a:lumMod val="20000"/>
                    <a:lumOff val="80000"/>
                  </a:schemeClr>
                </a:solidFill>
              </a:rPr>
              <a:t>шығармалардың</a:t>
            </a:r>
            <a:r>
              <a:rPr lang="ru-RU" dirty="0">
                <a:solidFill>
                  <a:schemeClr val="accent5">
                    <a:lumMod val="20000"/>
                    <a:lumOff val="80000"/>
                  </a:schemeClr>
                </a:solidFill>
              </a:rPr>
              <a:t> </a:t>
            </a:r>
            <a:r>
              <a:rPr lang="ru-RU" dirty="0" err="1">
                <a:solidFill>
                  <a:schemeClr val="accent5">
                    <a:lumMod val="20000"/>
                    <a:lumOff val="80000"/>
                  </a:schemeClr>
                </a:solidFill>
              </a:rPr>
              <a:t>беттерінде</a:t>
            </a:r>
            <a:r>
              <a:rPr lang="ru-RU" dirty="0">
                <a:solidFill>
                  <a:schemeClr val="accent5">
                    <a:lumMod val="20000"/>
                    <a:lumOff val="80000"/>
                  </a:schemeClr>
                </a:solidFill>
              </a:rPr>
              <a:t> </a:t>
            </a:r>
            <a:r>
              <a:rPr lang="ru-RU" dirty="0" err="1">
                <a:solidFill>
                  <a:schemeClr val="accent5">
                    <a:lumMod val="20000"/>
                    <a:lumOff val="80000"/>
                  </a:schemeClr>
                </a:solidFill>
              </a:rPr>
              <a:t>жиі</a:t>
            </a:r>
            <a:r>
              <a:rPr lang="ru-RU" dirty="0">
                <a:solidFill>
                  <a:schemeClr val="accent5">
                    <a:lumMod val="20000"/>
                    <a:lumOff val="80000"/>
                  </a:schemeClr>
                </a:solidFill>
              </a:rPr>
              <a:t> </a:t>
            </a:r>
            <a:r>
              <a:rPr lang="ru-RU" dirty="0" err="1">
                <a:solidFill>
                  <a:schemeClr val="accent5">
                    <a:lumMod val="20000"/>
                    <a:lumOff val="80000"/>
                  </a:schemeClr>
                </a:solidFill>
              </a:rPr>
              <a:t>көріне</a:t>
            </a:r>
            <a:r>
              <a:rPr lang="ru-RU" dirty="0">
                <a:solidFill>
                  <a:schemeClr val="accent5">
                    <a:lumMod val="20000"/>
                    <a:lumOff val="80000"/>
                  </a:schemeClr>
                </a:solidFill>
              </a:rPr>
              <a:t> </a:t>
            </a:r>
            <a:r>
              <a:rPr lang="ru-RU" dirty="0" err="1">
                <a:solidFill>
                  <a:schemeClr val="accent5">
                    <a:lumMod val="20000"/>
                    <a:lumOff val="80000"/>
                  </a:schemeClr>
                </a:solidFill>
              </a:rPr>
              <a:t>бастады</a:t>
            </a:r>
            <a:r>
              <a:rPr lang="ru-RU" dirty="0">
                <a:solidFill>
                  <a:schemeClr val="accent5">
                    <a:lumMod val="20000"/>
                    <a:lumOff val="80000"/>
                  </a:schemeClr>
                </a:solidFill>
              </a:rPr>
              <a:t>. </a:t>
            </a:r>
            <a:r>
              <a:rPr lang="ru-RU" dirty="0" err="1">
                <a:solidFill>
                  <a:schemeClr val="accent5">
                    <a:lumMod val="20000"/>
                    <a:lumOff val="80000"/>
                  </a:schemeClr>
                </a:solidFill>
              </a:rPr>
              <a:t>Шараф</a:t>
            </a:r>
            <a:r>
              <a:rPr lang="ru-RU" dirty="0">
                <a:solidFill>
                  <a:schemeClr val="accent5">
                    <a:lumMod val="20000"/>
                    <a:lumOff val="80000"/>
                  </a:schemeClr>
                </a:solidFill>
              </a:rPr>
              <a:t> </a:t>
            </a:r>
            <a:r>
              <a:rPr lang="ru-RU" dirty="0" err="1">
                <a:solidFill>
                  <a:schemeClr val="accent5">
                    <a:lumMod val="20000"/>
                    <a:lumOff val="80000"/>
                  </a:schemeClr>
                </a:solidFill>
              </a:rPr>
              <a:t>әд</a:t>
            </a:r>
            <a:r>
              <a:rPr lang="ru-RU" dirty="0">
                <a:solidFill>
                  <a:schemeClr val="accent5">
                    <a:lumMod val="20000"/>
                    <a:lumOff val="80000"/>
                  </a:schemeClr>
                </a:solidFill>
              </a:rPr>
              <a:t>-Дин </a:t>
            </a:r>
            <a:r>
              <a:rPr lang="ru-RU" dirty="0" err="1">
                <a:solidFill>
                  <a:schemeClr val="accent5">
                    <a:lumMod val="20000"/>
                    <a:lumOff val="80000"/>
                  </a:schemeClr>
                </a:solidFill>
              </a:rPr>
              <a:t>Әли</a:t>
            </a:r>
            <a:r>
              <a:rPr lang="ru-RU" dirty="0">
                <a:solidFill>
                  <a:schemeClr val="accent5">
                    <a:lumMod val="20000"/>
                    <a:lumOff val="80000"/>
                  </a:schemeClr>
                </a:solidFill>
              </a:rPr>
              <a:t> </a:t>
            </a:r>
            <a:r>
              <a:rPr lang="ru-RU" dirty="0" err="1">
                <a:solidFill>
                  <a:schemeClr val="accent5">
                    <a:lumMod val="20000"/>
                    <a:lumOff val="80000"/>
                  </a:schemeClr>
                </a:solidFill>
              </a:rPr>
              <a:t>Йездидің</a:t>
            </a:r>
            <a:r>
              <a:rPr lang="ru-RU" dirty="0">
                <a:solidFill>
                  <a:schemeClr val="accent5">
                    <a:lumMod val="20000"/>
                    <a:lumOff val="80000"/>
                  </a:schemeClr>
                </a:solidFill>
              </a:rPr>
              <a:t> </a:t>
            </a:r>
            <a:r>
              <a:rPr lang="ru-RU" dirty="0" err="1">
                <a:solidFill>
                  <a:schemeClr val="accent5">
                    <a:lumMod val="20000"/>
                    <a:lumOff val="80000"/>
                  </a:schemeClr>
                </a:solidFill>
              </a:rPr>
              <a:t>хабарларына</a:t>
            </a:r>
            <a:r>
              <a:rPr lang="ru-RU" dirty="0">
                <a:solidFill>
                  <a:schemeClr val="accent5">
                    <a:lumMod val="20000"/>
                    <a:lumOff val="80000"/>
                  </a:schemeClr>
                </a:solidFill>
              </a:rPr>
              <a:t> </a:t>
            </a:r>
            <a:r>
              <a:rPr lang="ru-RU" dirty="0" err="1">
                <a:solidFill>
                  <a:schemeClr val="accent5">
                    <a:lumMod val="20000"/>
                    <a:lumOff val="80000"/>
                  </a:schemeClr>
                </a:solidFill>
              </a:rPr>
              <a:t>қарағанда</a:t>
            </a:r>
            <a:r>
              <a:rPr lang="ru-RU" dirty="0">
                <a:solidFill>
                  <a:schemeClr val="accent5">
                    <a:lumMod val="20000"/>
                    <a:lumOff val="80000"/>
                  </a:schemeClr>
                </a:solidFill>
              </a:rPr>
              <a:t>, 1388 </a:t>
            </a:r>
            <a:r>
              <a:rPr lang="ru-RU" dirty="0" err="1">
                <a:solidFill>
                  <a:schemeClr val="accent5">
                    <a:lumMod val="20000"/>
                    <a:lumOff val="80000"/>
                  </a:schemeClr>
                </a:solidFill>
              </a:rPr>
              <a:t>жылы</a:t>
            </a:r>
            <a:r>
              <a:rPr lang="ru-RU" dirty="0">
                <a:solidFill>
                  <a:schemeClr val="accent5">
                    <a:lumMod val="20000"/>
                    <a:lumOff val="80000"/>
                  </a:schemeClr>
                </a:solidFill>
              </a:rPr>
              <a:t> </a:t>
            </a:r>
            <a:r>
              <a:rPr lang="ru-RU" dirty="0" err="1">
                <a:solidFill>
                  <a:schemeClr val="accent5">
                    <a:lumMod val="20000"/>
                    <a:lumOff val="80000"/>
                  </a:schemeClr>
                </a:solidFill>
              </a:rPr>
              <a:t>Ясыны</a:t>
            </a:r>
            <a:r>
              <a:rPr lang="ru-RU" dirty="0">
                <a:solidFill>
                  <a:schemeClr val="accent5">
                    <a:lumMod val="20000"/>
                    <a:lumOff val="80000"/>
                  </a:schemeClr>
                </a:solidFill>
              </a:rPr>
              <a:t> </a:t>
            </a:r>
            <a:r>
              <a:rPr lang="ru-RU" dirty="0" err="1">
                <a:solidFill>
                  <a:schemeClr val="accent5">
                    <a:lumMod val="20000"/>
                    <a:lumOff val="80000"/>
                  </a:schemeClr>
                </a:solidFill>
              </a:rPr>
              <a:t>Тоқтамыстың</a:t>
            </a:r>
            <a:r>
              <a:rPr lang="ru-RU" dirty="0">
                <a:solidFill>
                  <a:schemeClr val="accent5">
                    <a:lumMod val="20000"/>
                    <a:lumOff val="80000"/>
                  </a:schemeClr>
                </a:solidFill>
              </a:rPr>
              <a:t> </a:t>
            </a:r>
            <a:r>
              <a:rPr lang="ru-RU" dirty="0" err="1">
                <a:solidFill>
                  <a:schemeClr val="accent5">
                    <a:lumMod val="20000"/>
                    <a:lumOff val="80000"/>
                  </a:schemeClr>
                </a:solidFill>
              </a:rPr>
              <a:t>әскерлері</a:t>
            </a:r>
            <a:r>
              <a:rPr lang="ru-RU" dirty="0">
                <a:solidFill>
                  <a:schemeClr val="accent5">
                    <a:lumMod val="20000"/>
                    <a:lumOff val="80000"/>
                  </a:schemeClr>
                </a:solidFill>
              </a:rPr>
              <a:t> </a:t>
            </a:r>
            <a:r>
              <a:rPr lang="ru-RU" dirty="0" err="1">
                <a:solidFill>
                  <a:schemeClr val="accent5">
                    <a:lumMod val="20000"/>
                    <a:lumOff val="80000"/>
                  </a:schemeClr>
                </a:solidFill>
              </a:rPr>
              <a:t>талқандап</a:t>
            </a:r>
            <a:r>
              <a:rPr lang="ru-RU" dirty="0">
                <a:solidFill>
                  <a:schemeClr val="accent5">
                    <a:lumMod val="20000"/>
                    <a:lumOff val="80000"/>
                  </a:schemeClr>
                </a:solidFill>
              </a:rPr>
              <a:t>, </a:t>
            </a:r>
            <a:r>
              <a:rPr lang="ru-RU" dirty="0" err="1">
                <a:solidFill>
                  <a:schemeClr val="accent5">
                    <a:lumMod val="20000"/>
                    <a:lumOff val="80000"/>
                  </a:schemeClr>
                </a:solidFill>
              </a:rPr>
              <a:t>түрік</a:t>
            </a:r>
            <a:r>
              <a:rPr lang="ru-RU" dirty="0">
                <a:solidFill>
                  <a:schemeClr val="accent5">
                    <a:lumMod val="20000"/>
                    <a:lumOff val="80000"/>
                  </a:schemeClr>
                </a:solidFill>
              </a:rPr>
              <a:t> </a:t>
            </a:r>
            <a:r>
              <a:rPr lang="ru-RU" dirty="0" err="1">
                <a:solidFill>
                  <a:schemeClr val="accent5">
                    <a:lumMod val="20000"/>
                    <a:lumOff val="80000"/>
                  </a:schemeClr>
                </a:solidFill>
              </a:rPr>
              <a:t>тайпаларының</a:t>
            </a:r>
            <a:r>
              <a:rPr lang="ru-RU" dirty="0">
                <a:solidFill>
                  <a:schemeClr val="accent5">
                    <a:lumMod val="20000"/>
                    <a:lumOff val="80000"/>
                  </a:schemeClr>
                </a:solidFill>
              </a:rPr>
              <a:t> </a:t>
            </a:r>
            <a:r>
              <a:rPr lang="ru-RU" dirty="0" err="1">
                <a:solidFill>
                  <a:schemeClr val="accent5">
                    <a:lumMod val="20000"/>
                    <a:lumOff val="80000"/>
                  </a:schemeClr>
                </a:solidFill>
              </a:rPr>
              <a:t>қасиетті</a:t>
            </a:r>
            <a:r>
              <a:rPr lang="ru-RU" dirty="0">
                <a:solidFill>
                  <a:schemeClr val="accent5">
                    <a:lumMod val="20000"/>
                    <a:lumOff val="80000"/>
                  </a:schemeClr>
                </a:solidFill>
              </a:rPr>
              <a:t> </a:t>
            </a:r>
            <a:r>
              <a:rPr lang="ru-RU" dirty="0" err="1">
                <a:solidFill>
                  <a:schemeClr val="accent5">
                    <a:lumMod val="20000"/>
                    <a:lumOff val="80000"/>
                  </a:schemeClr>
                </a:solidFill>
              </a:rPr>
              <a:t>мекеніне</a:t>
            </a:r>
            <a:r>
              <a:rPr lang="ru-RU" dirty="0">
                <a:solidFill>
                  <a:schemeClr val="accent5">
                    <a:lumMod val="20000"/>
                    <a:lumOff val="80000"/>
                  </a:schemeClr>
                </a:solidFill>
              </a:rPr>
              <a:t> </a:t>
            </a:r>
            <a:r>
              <a:rPr lang="ru-RU" dirty="0" err="1">
                <a:solidFill>
                  <a:schemeClr val="accent5">
                    <a:lumMod val="20000"/>
                    <a:lumOff val="80000"/>
                  </a:schemeClr>
                </a:solidFill>
              </a:rPr>
              <a:t>айналған</a:t>
            </a:r>
            <a:r>
              <a:rPr lang="ru-RU" dirty="0">
                <a:solidFill>
                  <a:schemeClr val="accent5">
                    <a:lumMod val="20000"/>
                    <a:lumOff val="80000"/>
                  </a:schemeClr>
                </a:solidFill>
              </a:rPr>
              <a:t> </a:t>
            </a:r>
            <a:r>
              <a:rPr lang="ru-RU" dirty="0" err="1">
                <a:solidFill>
                  <a:schemeClr val="accent5">
                    <a:lumMod val="20000"/>
                    <a:lumOff val="80000"/>
                  </a:schemeClr>
                </a:solidFill>
              </a:rPr>
              <a:t>Қожа</a:t>
            </a:r>
            <a:r>
              <a:rPr lang="ru-RU" dirty="0">
                <a:solidFill>
                  <a:schemeClr val="accent5">
                    <a:lumMod val="20000"/>
                    <a:lumOff val="80000"/>
                  </a:schemeClr>
                </a:solidFill>
              </a:rPr>
              <a:t> </a:t>
            </a:r>
            <a:r>
              <a:rPr lang="ru-RU" dirty="0" err="1">
                <a:solidFill>
                  <a:schemeClr val="accent5">
                    <a:lumMod val="20000"/>
                    <a:lumOff val="80000"/>
                  </a:schemeClr>
                </a:solidFill>
              </a:rPr>
              <a:t>Ахмет</a:t>
            </a:r>
            <a:r>
              <a:rPr lang="ru-RU" dirty="0">
                <a:solidFill>
                  <a:schemeClr val="accent5">
                    <a:lumMod val="20000"/>
                    <a:lumOff val="80000"/>
                  </a:schemeClr>
                </a:solidFill>
              </a:rPr>
              <a:t> </a:t>
            </a:r>
            <a:r>
              <a:rPr lang="ru-RU" dirty="0" err="1">
                <a:solidFill>
                  <a:schemeClr val="accent5">
                    <a:lumMod val="20000"/>
                    <a:lumOff val="80000"/>
                  </a:schemeClr>
                </a:solidFill>
              </a:rPr>
              <a:t>Ясауи</a:t>
            </a:r>
            <a:r>
              <a:rPr lang="ru-RU" dirty="0">
                <a:solidFill>
                  <a:schemeClr val="accent5">
                    <a:lumMod val="20000"/>
                    <a:lumOff val="80000"/>
                  </a:schemeClr>
                </a:solidFill>
              </a:rPr>
              <a:t> </a:t>
            </a:r>
            <a:r>
              <a:rPr lang="ru-RU" dirty="0" err="1">
                <a:solidFill>
                  <a:schemeClr val="accent5">
                    <a:lumMod val="20000"/>
                    <a:lumOff val="80000"/>
                  </a:schemeClr>
                </a:solidFill>
              </a:rPr>
              <a:t>мазарын</a:t>
            </a:r>
            <a:r>
              <a:rPr lang="ru-RU" dirty="0">
                <a:solidFill>
                  <a:schemeClr val="accent5">
                    <a:lumMod val="20000"/>
                    <a:lumOff val="80000"/>
                  </a:schemeClr>
                </a:solidFill>
              </a:rPr>
              <a:t> </a:t>
            </a:r>
            <a:r>
              <a:rPr lang="ru-RU" dirty="0" err="1">
                <a:solidFill>
                  <a:schemeClr val="accent5">
                    <a:lumMod val="20000"/>
                    <a:lumOff val="80000"/>
                  </a:schemeClr>
                </a:solidFill>
              </a:rPr>
              <a:t>тонайды</a:t>
            </a:r>
            <a:r>
              <a:rPr lang="ru-RU" dirty="0">
                <a:solidFill>
                  <a:schemeClr val="accent5">
                    <a:lumMod val="20000"/>
                    <a:lumOff val="80000"/>
                  </a:schemeClr>
                </a:solidFill>
              </a:rPr>
              <a:t>. </a:t>
            </a:r>
            <a:r>
              <a:rPr lang="ru-RU" dirty="0" err="1">
                <a:solidFill>
                  <a:schemeClr val="accent5">
                    <a:lumMod val="20000"/>
                    <a:lumOff val="80000"/>
                  </a:schemeClr>
                </a:solidFill>
              </a:rPr>
              <a:t>Әмір</a:t>
            </a:r>
            <a:r>
              <a:rPr lang="ru-RU" dirty="0">
                <a:solidFill>
                  <a:schemeClr val="accent5">
                    <a:lumMod val="20000"/>
                    <a:lumOff val="80000"/>
                  </a:schemeClr>
                </a:solidFill>
              </a:rPr>
              <a:t> </a:t>
            </a:r>
            <a:r>
              <a:rPr lang="ru-RU" dirty="0" err="1">
                <a:solidFill>
                  <a:schemeClr val="accent5">
                    <a:lumMod val="20000"/>
                    <a:lumOff val="80000"/>
                  </a:schemeClr>
                </a:solidFill>
              </a:rPr>
              <a:t>Темір</a:t>
            </a:r>
            <a:r>
              <a:rPr lang="ru-RU" dirty="0">
                <a:solidFill>
                  <a:schemeClr val="accent5">
                    <a:lumMod val="20000"/>
                    <a:lumOff val="80000"/>
                  </a:schemeClr>
                </a:solidFill>
              </a:rPr>
              <a:t> </a:t>
            </a:r>
            <a:r>
              <a:rPr lang="ru-RU" dirty="0" err="1">
                <a:solidFill>
                  <a:schemeClr val="accent5">
                    <a:lumMod val="20000"/>
                    <a:lumOff val="80000"/>
                  </a:schemeClr>
                </a:solidFill>
              </a:rPr>
              <a:t>Тоқтамысты</a:t>
            </a:r>
            <a:r>
              <a:rPr lang="ru-RU" dirty="0">
                <a:solidFill>
                  <a:schemeClr val="accent5">
                    <a:lumMod val="20000"/>
                    <a:lumOff val="80000"/>
                  </a:schemeClr>
                </a:solidFill>
              </a:rPr>
              <a:t> </a:t>
            </a:r>
            <a:r>
              <a:rPr lang="ru-RU" dirty="0" err="1">
                <a:solidFill>
                  <a:schemeClr val="accent5">
                    <a:lumMod val="20000"/>
                    <a:lumOff val="80000"/>
                  </a:schemeClr>
                </a:solidFill>
              </a:rPr>
              <a:t>талқандағаннан</a:t>
            </a:r>
            <a:r>
              <a:rPr lang="ru-RU" dirty="0">
                <a:solidFill>
                  <a:schemeClr val="accent5">
                    <a:lumMod val="20000"/>
                    <a:lumOff val="80000"/>
                  </a:schemeClr>
                </a:solidFill>
              </a:rPr>
              <a:t> </a:t>
            </a:r>
            <a:r>
              <a:rPr lang="ru-RU" dirty="0" err="1">
                <a:solidFill>
                  <a:schemeClr val="accent5">
                    <a:lumMod val="20000"/>
                    <a:lumOff val="80000"/>
                  </a:schemeClr>
                </a:solidFill>
              </a:rPr>
              <a:t>кейін</a:t>
            </a:r>
            <a:r>
              <a:rPr lang="ru-RU" dirty="0">
                <a:solidFill>
                  <a:schemeClr val="accent5">
                    <a:lumMod val="20000"/>
                    <a:lumOff val="80000"/>
                  </a:schemeClr>
                </a:solidFill>
              </a:rPr>
              <a:t> </a:t>
            </a:r>
            <a:r>
              <a:rPr lang="ru-RU" dirty="0" err="1">
                <a:solidFill>
                  <a:schemeClr val="accent5">
                    <a:lumMod val="20000"/>
                    <a:lumOff val="80000"/>
                  </a:schemeClr>
                </a:solidFill>
              </a:rPr>
              <a:t>жаулап</a:t>
            </a:r>
            <a:r>
              <a:rPr lang="ru-RU" dirty="0">
                <a:solidFill>
                  <a:schemeClr val="accent5">
                    <a:lumMod val="20000"/>
                    <a:lumOff val="80000"/>
                  </a:schemeClr>
                </a:solidFill>
              </a:rPr>
              <a:t> </a:t>
            </a:r>
            <a:r>
              <a:rPr lang="ru-RU" dirty="0" err="1">
                <a:solidFill>
                  <a:schemeClr val="accent5">
                    <a:lumMod val="20000"/>
                    <a:lumOff val="80000"/>
                  </a:schemeClr>
                </a:solidFill>
              </a:rPr>
              <a:t>алған</a:t>
            </a:r>
            <a:r>
              <a:rPr lang="ru-RU" dirty="0">
                <a:solidFill>
                  <a:schemeClr val="accent5">
                    <a:lumMod val="20000"/>
                    <a:lumOff val="80000"/>
                  </a:schemeClr>
                </a:solidFill>
              </a:rPr>
              <a:t> </a:t>
            </a:r>
            <a:r>
              <a:rPr lang="ru-RU" dirty="0" err="1">
                <a:solidFill>
                  <a:schemeClr val="accent5">
                    <a:lumMod val="20000"/>
                    <a:lumOff val="80000"/>
                  </a:schemeClr>
                </a:solidFill>
              </a:rPr>
              <a:t>олжаның</a:t>
            </a:r>
            <a:r>
              <a:rPr lang="ru-RU" dirty="0">
                <a:solidFill>
                  <a:schemeClr val="accent5">
                    <a:lumMod val="20000"/>
                    <a:lumOff val="80000"/>
                  </a:schemeClr>
                </a:solidFill>
              </a:rPr>
              <a:t> </a:t>
            </a:r>
            <a:r>
              <a:rPr lang="ru-RU" dirty="0" err="1">
                <a:solidFill>
                  <a:schemeClr val="accent5">
                    <a:lumMod val="20000"/>
                    <a:lumOff val="80000"/>
                  </a:schemeClr>
                </a:solidFill>
              </a:rPr>
              <a:t>бір</a:t>
            </a:r>
            <a:r>
              <a:rPr lang="ru-RU" dirty="0">
                <a:solidFill>
                  <a:schemeClr val="accent5">
                    <a:lumMod val="20000"/>
                    <a:lumOff val="80000"/>
                  </a:schemeClr>
                </a:solidFill>
              </a:rPr>
              <a:t> </a:t>
            </a:r>
            <a:r>
              <a:rPr lang="ru-RU" dirty="0" err="1">
                <a:solidFill>
                  <a:schemeClr val="accent5">
                    <a:lumMod val="20000"/>
                    <a:lumOff val="80000"/>
                  </a:schemeClr>
                </a:solidFill>
              </a:rPr>
              <a:t>болігін</a:t>
            </a:r>
            <a:r>
              <a:rPr lang="ru-RU" dirty="0">
                <a:solidFill>
                  <a:schemeClr val="accent5">
                    <a:lumMod val="20000"/>
                    <a:lumOff val="80000"/>
                  </a:schemeClr>
                </a:solidFill>
              </a:rPr>
              <a:t> </a:t>
            </a:r>
            <a:r>
              <a:rPr lang="ru-RU" dirty="0" err="1">
                <a:solidFill>
                  <a:schemeClr val="accent5">
                    <a:lumMod val="20000"/>
                    <a:lumOff val="80000"/>
                  </a:schemeClr>
                </a:solidFill>
              </a:rPr>
              <a:t>Қожа</a:t>
            </a:r>
            <a:r>
              <a:rPr lang="ru-RU" dirty="0">
                <a:solidFill>
                  <a:schemeClr val="accent5">
                    <a:lumMod val="20000"/>
                    <a:lumOff val="80000"/>
                  </a:schemeClr>
                </a:solidFill>
              </a:rPr>
              <a:t> </a:t>
            </a:r>
            <a:r>
              <a:rPr lang="ru-RU" dirty="0" err="1">
                <a:solidFill>
                  <a:schemeClr val="accent5">
                    <a:lumMod val="20000"/>
                    <a:lumOff val="80000"/>
                  </a:schemeClr>
                </a:solidFill>
              </a:rPr>
              <a:t>Ахмет</a:t>
            </a:r>
            <a:r>
              <a:rPr lang="ru-RU" dirty="0">
                <a:solidFill>
                  <a:schemeClr val="accent5">
                    <a:lumMod val="20000"/>
                    <a:lumOff val="80000"/>
                  </a:schemeClr>
                </a:solidFill>
              </a:rPr>
              <a:t> </a:t>
            </a:r>
            <a:r>
              <a:rPr lang="ru-RU" dirty="0" err="1">
                <a:solidFill>
                  <a:schemeClr val="accent5">
                    <a:lumMod val="20000"/>
                    <a:lumOff val="80000"/>
                  </a:schemeClr>
                </a:solidFill>
              </a:rPr>
              <a:t>Ясауи</a:t>
            </a:r>
            <a:r>
              <a:rPr lang="ru-RU" dirty="0">
                <a:solidFill>
                  <a:schemeClr val="accent5">
                    <a:lumMod val="20000"/>
                    <a:lumOff val="80000"/>
                  </a:schemeClr>
                </a:solidFill>
              </a:rPr>
              <a:t> </a:t>
            </a:r>
            <a:r>
              <a:rPr lang="ru-RU" dirty="0" err="1">
                <a:solidFill>
                  <a:schemeClr val="accent5">
                    <a:lumMod val="20000"/>
                    <a:lumOff val="80000"/>
                  </a:schemeClr>
                </a:solidFill>
              </a:rPr>
              <a:t>кесенесін</a:t>
            </a:r>
            <a:r>
              <a:rPr lang="ru-RU" dirty="0">
                <a:solidFill>
                  <a:schemeClr val="accent5">
                    <a:lumMod val="20000"/>
                    <a:lumOff val="80000"/>
                  </a:schemeClr>
                </a:solidFill>
              </a:rPr>
              <a:t> </a:t>
            </a:r>
            <a:r>
              <a:rPr lang="ru-RU" dirty="0" err="1">
                <a:solidFill>
                  <a:schemeClr val="accent5">
                    <a:lumMod val="20000"/>
                    <a:lumOff val="80000"/>
                  </a:schemeClr>
                </a:solidFill>
              </a:rPr>
              <a:t>салуға</a:t>
            </a:r>
            <a:r>
              <a:rPr lang="ru-RU" dirty="0">
                <a:solidFill>
                  <a:schemeClr val="accent5">
                    <a:lumMod val="20000"/>
                    <a:lumOff val="80000"/>
                  </a:schemeClr>
                </a:solidFill>
              </a:rPr>
              <a:t> </a:t>
            </a:r>
            <a:r>
              <a:rPr lang="ru-RU" dirty="0" err="1">
                <a:solidFill>
                  <a:schemeClr val="accent5">
                    <a:lumMod val="20000"/>
                    <a:lumOff val="80000"/>
                  </a:schemeClr>
                </a:solidFill>
              </a:rPr>
              <a:t>жұмсайды</a:t>
            </a:r>
            <a:r>
              <a:rPr lang="ru-RU" dirty="0">
                <a:solidFill>
                  <a:schemeClr val="accent5">
                    <a:lumMod val="20000"/>
                    <a:lumOff val="80000"/>
                  </a:schemeClr>
                </a:solidFill>
              </a:rPr>
              <a:t>. Ясы орта </a:t>
            </a:r>
            <a:r>
              <a:rPr lang="ru-RU" dirty="0" err="1">
                <a:solidFill>
                  <a:schemeClr val="accent5">
                    <a:lumMod val="20000"/>
                    <a:lumOff val="80000"/>
                  </a:schemeClr>
                </a:solidFill>
              </a:rPr>
              <a:t>ғасырларда</a:t>
            </a:r>
            <a:r>
              <a:rPr lang="ru-RU" dirty="0">
                <a:solidFill>
                  <a:schemeClr val="accent5">
                    <a:lumMod val="20000"/>
                    <a:lumOff val="80000"/>
                  </a:schemeClr>
                </a:solidFill>
              </a:rPr>
              <a:t> Орта Азия </a:t>
            </a:r>
            <a:r>
              <a:rPr lang="ru-RU" dirty="0" err="1">
                <a:solidFill>
                  <a:schemeClr val="accent5">
                    <a:lumMod val="20000"/>
                    <a:lumOff val="80000"/>
                  </a:schemeClr>
                </a:solidFill>
              </a:rPr>
              <a:t>ғимараттары</a:t>
            </a:r>
            <a:r>
              <a:rPr lang="ru-RU" dirty="0">
                <a:solidFill>
                  <a:schemeClr val="accent5">
                    <a:lumMod val="20000"/>
                    <a:lumOff val="80000"/>
                  </a:schemeClr>
                </a:solidFill>
              </a:rPr>
              <a:t> </a:t>
            </a:r>
            <a:r>
              <a:rPr lang="ru-RU" dirty="0" err="1">
                <a:solidFill>
                  <a:schemeClr val="accent5">
                    <a:lumMod val="20000"/>
                    <a:lumOff val="80000"/>
                  </a:schemeClr>
                </a:solidFill>
              </a:rPr>
              <a:t>үрдісі</a:t>
            </a:r>
            <a:r>
              <a:rPr lang="ru-RU" dirty="0">
                <a:solidFill>
                  <a:schemeClr val="accent5">
                    <a:lumMod val="20000"/>
                    <a:lumOff val="80000"/>
                  </a:schemeClr>
                </a:solidFill>
              </a:rPr>
              <a:t> </a:t>
            </a:r>
            <a:r>
              <a:rPr lang="ru-RU" dirty="0" err="1">
                <a:solidFill>
                  <a:schemeClr val="accent5">
                    <a:lumMod val="20000"/>
                    <a:lumOff val="80000"/>
                  </a:schemeClr>
                </a:solidFill>
              </a:rPr>
              <a:t>бойынша</a:t>
            </a:r>
            <a:r>
              <a:rPr lang="ru-RU" dirty="0">
                <a:solidFill>
                  <a:schemeClr val="accent5">
                    <a:lumMod val="20000"/>
                    <a:lumOff val="80000"/>
                  </a:schemeClr>
                </a:solidFill>
              </a:rPr>
              <a:t> </a:t>
            </a:r>
            <a:r>
              <a:rPr lang="ru-RU" dirty="0" err="1">
                <a:solidFill>
                  <a:schemeClr val="accent5">
                    <a:lumMod val="20000"/>
                    <a:lumOff val="80000"/>
                  </a:schemeClr>
                </a:solidFill>
              </a:rPr>
              <a:t>дамыды</a:t>
            </a:r>
            <a:r>
              <a:rPr lang="ru-RU" dirty="0">
                <a:solidFill>
                  <a:schemeClr val="accent5">
                    <a:lumMod val="20000"/>
                    <a:lumOff val="80000"/>
                  </a:schemeClr>
                </a:solidFill>
              </a:rPr>
              <a:t>: </a:t>
            </a:r>
            <a:r>
              <a:rPr lang="ru-RU" dirty="0" err="1">
                <a:solidFill>
                  <a:schemeClr val="accent5">
                    <a:lumMod val="20000"/>
                    <a:lumOff val="80000"/>
                  </a:schemeClr>
                </a:solidFill>
              </a:rPr>
              <a:t>қамал</a:t>
            </a:r>
            <a:r>
              <a:rPr lang="ru-RU" dirty="0">
                <a:solidFill>
                  <a:schemeClr val="accent5">
                    <a:lumMod val="20000"/>
                    <a:lumOff val="80000"/>
                  </a:schemeClr>
                </a:solidFill>
              </a:rPr>
              <a:t>, </a:t>
            </a:r>
            <a:r>
              <a:rPr lang="ru-RU" dirty="0" err="1">
                <a:solidFill>
                  <a:schemeClr val="accent5">
                    <a:lumMod val="20000"/>
                    <a:lumOff val="80000"/>
                  </a:schemeClr>
                </a:solidFill>
              </a:rPr>
              <a:t>шахристан</a:t>
            </a:r>
            <a:r>
              <a:rPr lang="ru-RU" dirty="0">
                <a:solidFill>
                  <a:schemeClr val="accent5">
                    <a:lumMod val="20000"/>
                    <a:lumOff val="80000"/>
                  </a:schemeClr>
                </a:solidFill>
              </a:rPr>
              <a:t>, </a:t>
            </a:r>
            <a:r>
              <a:rPr lang="ru-RU" dirty="0" err="1">
                <a:solidFill>
                  <a:schemeClr val="accent5">
                    <a:lumMod val="20000"/>
                    <a:lumOff val="80000"/>
                  </a:schemeClr>
                </a:solidFill>
              </a:rPr>
              <a:t>рабад</a:t>
            </a:r>
            <a:r>
              <a:rPr lang="ru-RU" dirty="0">
                <a:solidFill>
                  <a:schemeClr val="accent5">
                    <a:lumMod val="20000"/>
                    <a:lumOff val="80000"/>
                  </a:schemeClr>
                </a:solidFill>
              </a:rPr>
              <a:t> </a:t>
            </a:r>
            <a:r>
              <a:rPr lang="ru-RU" dirty="0" err="1">
                <a:solidFill>
                  <a:schemeClr val="accent5">
                    <a:lumMod val="20000"/>
                    <a:lumOff val="80000"/>
                  </a:schemeClr>
                </a:solidFill>
              </a:rPr>
              <a:t>қалыптасты</a:t>
            </a:r>
            <a:r>
              <a:rPr lang="ru-RU" dirty="0">
                <a:solidFill>
                  <a:schemeClr val="accent5">
                    <a:lumMod val="20000"/>
                    <a:lumOff val="80000"/>
                  </a:schemeClr>
                </a:solidFill>
              </a:rPr>
              <a:t>.</a:t>
            </a:r>
          </a:p>
        </p:txBody>
      </p:sp>
      <p:sp>
        <p:nvSpPr>
          <p:cNvPr id="14339" name="Нижний колонтитул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en-US" smtClean="0">
                <a:solidFill>
                  <a:schemeClr val="tx2"/>
                </a:solidFill>
                <a:latin typeface="Book Antiqua" pitchFamily="18" charset="0"/>
              </a:rPr>
              <a:t>www.ZHARAR.com</a:t>
            </a:r>
            <a:endParaRPr lang="ru-RU">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2205038"/>
            <a:ext cx="4968875" cy="4392612"/>
          </a:xfrm>
        </p:spPr>
        <p:txBody>
          <a:bodyPr rtlCol="0">
            <a:normAutofit lnSpcReduction="10000"/>
          </a:bodyPr>
          <a:lstStyle/>
          <a:p>
            <a:pPr marL="365760" indent="-365760" fontAlgn="auto">
              <a:spcAft>
                <a:spcPts val="0"/>
              </a:spcAft>
              <a:defRPr/>
            </a:pPr>
            <a:r>
              <a:rPr lang="ru-RU" dirty="0" err="1">
                <a:solidFill>
                  <a:schemeClr val="accent3">
                    <a:lumMod val="20000"/>
                    <a:lumOff val="80000"/>
                  </a:schemeClr>
                </a:solidFill>
              </a:rPr>
              <a:t>Түркістан</a:t>
            </a:r>
            <a:r>
              <a:rPr lang="ru-RU" dirty="0">
                <a:solidFill>
                  <a:schemeClr val="accent3">
                    <a:lumMod val="20000"/>
                    <a:lumOff val="80000"/>
                  </a:schemeClr>
                </a:solidFill>
              </a:rPr>
              <a:t> – Орта Азия мен </a:t>
            </a:r>
            <a:r>
              <a:rPr lang="ru-RU" dirty="0" err="1">
                <a:solidFill>
                  <a:schemeClr val="accent3">
                    <a:lumMod val="20000"/>
                    <a:lumOff val="80000"/>
                  </a:schemeClr>
                </a:solidFill>
              </a:rPr>
              <a:t>Қазақстандағы</a:t>
            </a:r>
            <a:r>
              <a:rPr lang="ru-RU" dirty="0">
                <a:solidFill>
                  <a:schemeClr val="accent3">
                    <a:lumMod val="20000"/>
                    <a:lumOff val="80000"/>
                  </a:schemeClr>
                </a:solidFill>
              </a:rPr>
              <a:t> </a:t>
            </a:r>
            <a:r>
              <a:rPr lang="ru-RU" dirty="0" err="1">
                <a:solidFill>
                  <a:schemeClr val="accent3">
                    <a:lumMod val="20000"/>
                    <a:lumOff val="80000"/>
                  </a:schemeClr>
                </a:solidFill>
              </a:rPr>
              <a:t>ең</a:t>
            </a:r>
            <a:r>
              <a:rPr lang="ru-RU" dirty="0">
                <a:solidFill>
                  <a:schemeClr val="accent3">
                    <a:lumMod val="20000"/>
                    <a:lumOff val="80000"/>
                  </a:schemeClr>
                </a:solidFill>
              </a:rPr>
              <a:t> </a:t>
            </a:r>
            <a:r>
              <a:rPr lang="ru-RU" dirty="0" err="1">
                <a:solidFill>
                  <a:schemeClr val="accent3">
                    <a:lumMod val="20000"/>
                    <a:lumOff val="80000"/>
                  </a:schemeClr>
                </a:solidFill>
              </a:rPr>
              <a:t>көне</a:t>
            </a:r>
            <a:r>
              <a:rPr lang="ru-RU" dirty="0">
                <a:solidFill>
                  <a:schemeClr val="accent3">
                    <a:lumMod val="20000"/>
                    <a:lumOff val="80000"/>
                  </a:schemeClr>
                </a:solidFill>
              </a:rPr>
              <a:t> </a:t>
            </a:r>
            <a:r>
              <a:rPr lang="ru-RU" dirty="0" err="1">
                <a:solidFill>
                  <a:schemeClr val="accent3">
                    <a:lumMod val="20000"/>
                    <a:lumOff val="80000"/>
                  </a:schemeClr>
                </a:solidFill>
              </a:rPr>
              <a:t>қалалардың</a:t>
            </a:r>
            <a:r>
              <a:rPr lang="ru-RU" dirty="0">
                <a:solidFill>
                  <a:schemeClr val="accent3">
                    <a:lumMod val="20000"/>
                    <a:lumOff val="80000"/>
                  </a:schemeClr>
                </a:solidFill>
              </a:rPr>
              <a:t> </a:t>
            </a:r>
            <a:r>
              <a:rPr lang="ru-RU" dirty="0" err="1">
                <a:solidFill>
                  <a:schemeClr val="accent3">
                    <a:lumMod val="20000"/>
                    <a:lumOff val="80000"/>
                  </a:schemeClr>
                </a:solidFill>
              </a:rPr>
              <a:t>бірі</a:t>
            </a:r>
            <a:r>
              <a:rPr lang="ru-RU" dirty="0">
                <a:solidFill>
                  <a:schemeClr val="accent3">
                    <a:lumMod val="20000"/>
                    <a:lumOff val="80000"/>
                  </a:schemeClr>
                </a:solidFill>
              </a:rPr>
              <a:t>. </a:t>
            </a:r>
            <a:r>
              <a:rPr lang="ru-RU" dirty="0" err="1">
                <a:solidFill>
                  <a:schemeClr val="accent3">
                    <a:lumMod val="20000"/>
                    <a:lumOff val="80000"/>
                  </a:schemeClr>
                </a:solidFill>
              </a:rPr>
              <a:t>Ол</a:t>
            </a:r>
            <a:r>
              <a:rPr lang="ru-RU" dirty="0">
                <a:solidFill>
                  <a:schemeClr val="accent3">
                    <a:lumMod val="20000"/>
                    <a:lumOff val="80000"/>
                  </a:schemeClr>
                </a:solidFill>
              </a:rPr>
              <a:t> </a:t>
            </a:r>
            <a:r>
              <a:rPr lang="ru-RU" dirty="0" err="1">
                <a:solidFill>
                  <a:schemeClr val="accent3">
                    <a:lumMod val="20000"/>
                    <a:lumOff val="80000"/>
                  </a:schemeClr>
                </a:solidFill>
              </a:rPr>
              <a:t>туралы</a:t>
            </a:r>
            <a:r>
              <a:rPr lang="ru-RU" dirty="0">
                <a:solidFill>
                  <a:schemeClr val="accent3">
                    <a:lumMod val="20000"/>
                    <a:lumOff val="80000"/>
                  </a:schemeClr>
                </a:solidFill>
              </a:rPr>
              <a:t> </a:t>
            </a:r>
            <a:r>
              <a:rPr lang="ru-RU" dirty="0" err="1">
                <a:solidFill>
                  <a:schemeClr val="accent3">
                    <a:lumMod val="20000"/>
                    <a:lumOff val="80000"/>
                  </a:schemeClr>
                </a:solidFill>
              </a:rPr>
              <a:t>алғашқы</a:t>
            </a:r>
            <a:r>
              <a:rPr lang="ru-RU" dirty="0">
                <a:solidFill>
                  <a:schemeClr val="accent3">
                    <a:lumMod val="20000"/>
                    <a:lumOff val="80000"/>
                  </a:schemeClr>
                </a:solidFill>
              </a:rPr>
              <a:t> </a:t>
            </a:r>
            <a:r>
              <a:rPr lang="ru-RU" dirty="0" err="1">
                <a:solidFill>
                  <a:schemeClr val="accent3">
                    <a:lumMod val="20000"/>
                    <a:lumOff val="80000"/>
                  </a:schemeClr>
                </a:solidFill>
              </a:rPr>
              <a:t>деректер</a:t>
            </a:r>
            <a:r>
              <a:rPr lang="ru-RU" dirty="0">
                <a:solidFill>
                  <a:schemeClr val="accent3">
                    <a:lumMod val="20000"/>
                    <a:lumOff val="80000"/>
                  </a:schemeClr>
                </a:solidFill>
              </a:rPr>
              <a:t> араб </a:t>
            </a:r>
            <a:r>
              <a:rPr lang="ru-RU" dirty="0" err="1">
                <a:solidFill>
                  <a:schemeClr val="accent3">
                    <a:lumMod val="20000"/>
                    <a:lumOff val="80000"/>
                  </a:schemeClr>
                </a:solidFill>
              </a:rPr>
              <a:t>жазбаларында</a:t>
            </a:r>
            <a:r>
              <a:rPr lang="ru-RU" dirty="0">
                <a:solidFill>
                  <a:schemeClr val="accent3">
                    <a:lumMod val="20000"/>
                    <a:lumOff val="80000"/>
                  </a:schemeClr>
                </a:solidFill>
              </a:rPr>
              <a:t> ІҮ-ІХ </a:t>
            </a:r>
            <a:r>
              <a:rPr lang="ru-RU" dirty="0" err="1">
                <a:solidFill>
                  <a:schemeClr val="accent3">
                    <a:lumMod val="20000"/>
                    <a:lumOff val="80000"/>
                  </a:schemeClr>
                </a:solidFill>
              </a:rPr>
              <a:t>ғғ</a:t>
            </a:r>
            <a:r>
              <a:rPr lang="ru-RU" dirty="0">
                <a:solidFill>
                  <a:schemeClr val="accent3">
                    <a:lumMod val="20000"/>
                    <a:lumOff val="80000"/>
                  </a:schemeClr>
                </a:solidFill>
              </a:rPr>
              <a:t>. </a:t>
            </a:r>
            <a:r>
              <a:rPr lang="ru-RU" dirty="0" err="1">
                <a:solidFill>
                  <a:schemeClr val="accent3">
                    <a:lumMod val="20000"/>
                    <a:lumOff val="80000"/>
                  </a:schemeClr>
                </a:solidFill>
              </a:rPr>
              <a:t>бастап</a:t>
            </a:r>
            <a:r>
              <a:rPr lang="ru-RU" dirty="0">
                <a:solidFill>
                  <a:schemeClr val="accent3">
                    <a:lumMod val="20000"/>
                    <a:lumOff val="80000"/>
                  </a:schemeClr>
                </a:solidFill>
              </a:rPr>
              <a:t> </a:t>
            </a:r>
            <a:r>
              <a:rPr lang="ru-RU" dirty="0" err="1">
                <a:solidFill>
                  <a:schemeClr val="accent3">
                    <a:lumMod val="20000"/>
                    <a:lumOff val="80000"/>
                  </a:schemeClr>
                </a:solidFill>
              </a:rPr>
              <a:t>Шавғар</a:t>
            </a:r>
            <a:r>
              <a:rPr lang="ru-RU" dirty="0">
                <a:solidFill>
                  <a:schemeClr val="accent3">
                    <a:lumMod val="20000"/>
                    <a:lumOff val="80000"/>
                  </a:schemeClr>
                </a:solidFill>
              </a:rPr>
              <a:t> </a:t>
            </a:r>
            <a:r>
              <a:rPr lang="ru-RU" dirty="0" err="1">
                <a:solidFill>
                  <a:schemeClr val="accent3">
                    <a:lumMod val="20000"/>
                    <a:lumOff val="80000"/>
                  </a:schemeClr>
                </a:solidFill>
              </a:rPr>
              <a:t>деген</a:t>
            </a:r>
            <a:r>
              <a:rPr lang="ru-RU" dirty="0">
                <a:solidFill>
                  <a:schemeClr val="accent3">
                    <a:lumMod val="20000"/>
                    <a:lumOff val="80000"/>
                  </a:schemeClr>
                </a:solidFill>
              </a:rPr>
              <a:t> </a:t>
            </a:r>
            <a:r>
              <a:rPr lang="ru-RU" dirty="0" err="1">
                <a:solidFill>
                  <a:schemeClr val="accent3">
                    <a:lumMod val="20000"/>
                    <a:lumOff val="80000"/>
                  </a:schemeClr>
                </a:solidFill>
              </a:rPr>
              <a:t>атпен</a:t>
            </a:r>
            <a:r>
              <a:rPr lang="ru-RU" dirty="0">
                <a:solidFill>
                  <a:schemeClr val="accent3">
                    <a:lumMod val="20000"/>
                    <a:lumOff val="80000"/>
                  </a:schemeClr>
                </a:solidFill>
              </a:rPr>
              <a:t> </a:t>
            </a:r>
            <a:r>
              <a:rPr lang="ru-RU" dirty="0" err="1">
                <a:solidFill>
                  <a:schemeClr val="accent3">
                    <a:lumMod val="20000"/>
                    <a:lumOff val="80000"/>
                  </a:schemeClr>
                </a:solidFill>
              </a:rPr>
              <a:t>кездесе</a:t>
            </a:r>
            <a:r>
              <a:rPr lang="ru-RU" dirty="0">
                <a:solidFill>
                  <a:schemeClr val="accent3">
                    <a:lumMod val="20000"/>
                    <a:lumOff val="80000"/>
                  </a:schemeClr>
                </a:solidFill>
              </a:rPr>
              <a:t> </a:t>
            </a:r>
            <a:r>
              <a:rPr lang="ru-RU" dirty="0" err="1">
                <a:solidFill>
                  <a:schemeClr val="accent3">
                    <a:lumMod val="20000"/>
                    <a:lumOff val="80000"/>
                  </a:schemeClr>
                </a:solidFill>
              </a:rPr>
              <a:t>бастайды</a:t>
            </a:r>
            <a:r>
              <a:rPr lang="ru-RU" dirty="0">
                <a:solidFill>
                  <a:schemeClr val="accent3">
                    <a:lumMod val="20000"/>
                    <a:lumOff val="80000"/>
                  </a:schemeClr>
                </a:solidFill>
              </a:rPr>
              <a:t>. Араб </a:t>
            </a:r>
            <a:r>
              <a:rPr lang="ru-RU" dirty="0" err="1">
                <a:solidFill>
                  <a:schemeClr val="accent3">
                    <a:lumMod val="20000"/>
                    <a:lumOff val="80000"/>
                  </a:schemeClr>
                </a:solidFill>
              </a:rPr>
              <a:t>тарихшы</a:t>
            </a:r>
            <a:r>
              <a:rPr lang="ru-RU" dirty="0">
                <a:solidFill>
                  <a:schemeClr val="accent3">
                    <a:lumMod val="20000"/>
                    <a:lumOff val="80000"/>
                  </a:schemeClr>
                </a:solidFill>
              </a:rPr>
              <a:t>-географы </a:t>
            </a:r>
            <a:r>
              <a:rPr lang="ru-RU" dirty="0" err="1">
                <a:solidFill>
                  <a:schemeClr val="accent3">
                    <a:lumMod val="20000"/>
                    <a:lumOff val="80000"/>
                  </a:schemeClr>
                </a:solidFill>
              </a:rPr>
              <a:t>Әл-Истахри</a:t>
            </a:r>
            <a:r>
              <a:rPr lang="ru-RU" dirty="0">
                <a:solidFill>
                  <a:schemeClr val="accent3">
                    <a:lumMod val="20000"/>
                    <a:lumOff val="80000"/>
                  </a:schemeClr>
                </a:solidFill>
              </a:rPr>
              <a:t> ибн </a:t>
            </a:r>
            <a:r>
              <a:rPr lang="ru-RU" dirty="0" err="1">
                <a:solidFill>
                  <a:schemeClr val="accent3">
                    <a:lumMod val="20000"/>
                    <a:lumOff val="80000"/>
                  </a:schemeClr>
                </a:solidFill>
              </a:rPr>
              <a:t>Кордаубех</a:t>
            </a:r>
            <a:r>
              <a:rPr lang="ru-RU" dirty="0">
                <a:solidFill>
                  <a:schemeClr val="accent3">
                    <a:lumMod val="20000"/>
                    <a:lumOff val="80000"/>
                  </a:schemeClr>
                </a:solidFill>
              </a:rPr>
              <a:t> </a:t>
            </a:r>
            <a:r>
              <a:rPr lang="ru-RU" dirty="0" err="1">
                <a:solidFill>
                  <a:schemeClr val="accent3">
                    <a:lumMod val="20000"/>
                    <a:lumOff val="80000"/>
                  </a:schemeClr>
                </a:solidFill>
              </a:rPr>
              <a:t>ат-Танрази</a:t>
            </a:r>
            <a:r>
              <a:rPr lang="ru-RU" dirty="0">
                <a:solidFill>
                  <a:schemeClr val="accent3">
                    <a:lumMod val="20000"/>
                    <a:lumOff val="80000"/>
                  </a:schemeClr>
                </a:solidFill>
              </a:rPr>
              <a:t> </a:t>
            </a:r>
            <a:r>
              <a:rPr lang="ru-RU" dirty="0" err="1">
                <a:solidFill>
                  <a:schemeClr val="accent3">
                    <a:lumMod val="20000"/>
                    <a:lumOff val="80000"/>
                  </a:schemeClr>
                </a:solidFill>
              </a:rPr>
              <a:t>өз</a:t>
            </a:r>
            <a:r>
              <a:rPr lang="ru-RU" dirty="0">
                <a:solidFill>
                  <a:schemeClr val="accent3">
                    <a:lumMod val="20000"/>
                    <a:lumOff val="80000"/>
                  </a:schemeClr>
                </a:solidFill>
              </a:rPr>
              <a:t> </a:t>
            </a:r>
            <a:r>
              <a:rPr lang="ru-RU" dirty="0" err="1">
                <a:solidFill>
                  <a:schemeClr val="accent3">
                    <a:lumMod val="20000"/>
                    <a:lumOff val="80000"/>
                  </a:schemeClr>
                </a:solidFill>
              </a:rPr>
              <a:t>жазбаларында</a:t>
            </a:r>
            <a:r>
              <a:rPr lang="ru-RU" dirty="0">
                <a:solidFill>
                  <a:schemeClr val="accent3">
                    <a:lumMod val="20000"/>
                    <a:lumOff val="80000"/>
                  </a:schemeClr>
                </a:solidFill>
              </a:rPr>
              <a:t>: “</a:t>
            </a:r>
            <a:r>
              <a:rPr lang="ru-RU" dirty="0" err="1">
                <a:solidFill>
                  <a:schemeClr val="accent3">
                    <a:lumMod val="20000"/>
                    <a:lumOff val="80000"/>
                  </a:schemeClr>
                </a:solidFill>
              </a:rPr>
              <a:t>Көне</a:t>
            </a:r>
            <a:r>
              <a:rPr lang="ru-RU" dirty="0">
                <a:solidFill>
                  <a:schemeClr val="accent3">
                    <a:lumMod val="20000"/>
                    <a:lumOff val="80000"/>
                  </a:schemeClr>
                </a:solidFill>
              </a:rPr>
              <a:t> </a:t>
            </a:r>
            <a:r>
              <a:rPr lang="ru-RU" dirty="0" err="1">
                <a:solidFill>
                  <a:schemeClr val="accent3">
                    <a:lumMod val="20000"/>
                    <a:lumOff val="80000"/>
                  </a:schemeClr>
                </a:solidFill>
              </a:rPr>
              <a:t>Шавғар</a:t>
            </a:r>
            <a:r>
              <a:rPr lang="ru-RU" dirty="0">
                <a:solidFill>
                  <a:schemeClr val="accent3">
                    <a:lumMod val="20000"/>
                    <a:lumOff val="80000"/>
                  </a:schemeClr>
                </a:solidFill>
              </a:rPr>
              <a:t> ХІ </a:t>
            </a:r>
            <a:r>
              <a:rPr lang="ru-RU" dirty="0" err="1">
                <a:solidFill>
                  <a:schemeClr val="accent3">
                    <a:lumMod val="20000"/>
                    <a:lumOff val="80000"/>
                  </a:schemeClr>
                </a:solidFill>
              </a:rPr>
              <a:t>ғасырға</a:t>
            </a:r>
            <a:r>
              <a:rPr lang="ru-RU" dirty="0">
                <a:solidFill>
                  <a:schemeClr val="accent3">
                    <a:lumMod val="20000"/>
                    <a:lumOff val="80000"/>
                  </a:schemeClr>
                </a:solidFill>
              </a:rPr>
              <a:t> </a:t>
            </a:r>
            <a:r>
              <a:rPr lang="ru-RU" dirty="0" err="1">
                <a:solidFill>
                  <a:schemeClr val="accent3">
                    <a:lumMod val="20000"/>
                    <a:lumOff val="80000"/>
                  </a:schemeClr>
                </a:solidFill>
              </a:rPr>
              <a:t>дейін</a:t>
            </a:r>
            <a:r>
              <a:rPr lang="ru-RU" dirty="0">
                <a:solidFill>
                  <a:schemeClr val="accent3">
                    <a:lumMod val="20000"/>
                    <a:lumOff val="80000"/>
                  </a:schemeClr>
                </a:solidFill>
              </a:rPr>
              <a:t> </a:t>
            </a:r>
            <a:r>
              <a:rPr lang="ru-RU" dirty="0" err="1">
                <a:solidFill>
                  <a:schemeClr val="accent3">
                    <a:lumMod val="20000"/>
                    <a:lumOff val="80000"/>
                  </a:schemeClr>
                </a:solidFill>
              </a:rPr>
              <a:t>өмір</a:t>
            </a:r>
            <a:r>
              <a:rPr lang="ru-RU" dirty="0">
                <a:solidFill>
                  <a:schemeClr val="accent3">
                    <a:lumMod val="20000"/>
                    <a:lumOff val="80000"/>
                  </a:schemeClr>
                </a:solidFill>
              </a:rPr>
              <a:t> </a:t>
            </a:r>
            <a:r>
              <a:rPr lang="ru-RU" dirty="0" err="1">
                <a:solidFill>
                  <a:schemeClr val="accent3">
                    <a:lumMod val="20000"/>
                    <a:lumOff val="80000"/>
                  </a:schemeClr>
                </a:solidFill>
              </a:rPr>
              <a:t>сүрген</a:t>
            </a:r>
            <a:r>
              <a:rPr lang="ru-RU" dirty="0">
                <a:solidFill>
                  <a:schemeClr val="accent3">
                    <a:lumMod val="20000"/>
                    <a:lumOff val="80000"/>
                  </a:schemeClr>
                </a:solidFill>
              </a:rPr>
              <a:t> де, </a:t>
            </a:r>
            <a:r>
              <a:rPr lang="ru-RU" dirty="0" err="1">
                <a:solidFill>
                  <a:schemeClr val="accent3">
                    <a:lumMod val="20000"/>
                    <a:lumOff val="80000"/>
                  </a:schemeClr>
                </a:solidFill>
              </a:rPr>
              <a:t>ХІғ</a:t>
            </a:r>
            <a:r>
              <a:rPr lang="ru-RU" dirty="0">
                <a:solidFill>
                  <a:schemeClr val="accent3">
                    <a:lumMod val="20000"/>
                    <a:lumOff val="80000"/>
                  </a:schemeClr>
                </a:solidFill>
              </a:rPr>
              <a:t>. </a:t>
            </a:r>
            <a:r>
              <a:rPr lang="ru-RU" dirty="0" err="1">
                <a:solidFill>
                  <a:schemeClr val="accent3">
                    <a:lumMod val="20000"/>
                    <a:lumOff val="80000"/>
                  </a:schemeClr>
                </a:solidFill>
              </a:rPr>
              <a:t>бастап</a:t>
            </a:r>
            <a:r>
              <a:rPr lang="ru-RU" dirty="0">
                <a:solidFill>
                  <a:schemeClr val="accent3">
                    <a:lumMod val="20000"/>
                    <a:lumOff val="80000"/>
                  </a:schemeClr>
                </a:solidFill>
              </a:rPr>
              <a:t> </a:t>
            </a:r>
            <a:r>
              <a:rPr lang="ru-RU" dirty="0" err="1">
                <a:solidFill>
                  <a:schemeClr val="accent3">
                    <a:lumMod val="20000"/>
                    <a:lumOff val="80000"/>
                  </a:schemeClr>
                </a:solidFill>
              </a:rPr>
              <a:t>қала</a:t>
            </a:r>
            <a:r>
              <a:rPr lang="ru-RU" dirty="0">
                <a:solidFill>
                  <a:schemeClr val="accent3">
                    <a:lumMod val="20000"/>
                    <a:lumOff val="80000"/>
                  </a:schemeClr>
                </a:solidFill>
              </a:rPr>
              <a:t> </a:t>
            </a:r>
            <a:r>
              <a:rPr lang="ru-RU" dirty="0" err="1">
                <a:solidFill>
                  <a:schemeClr val="accent3">
                    <a:lumMod val="20000"/>
                    <a:lumOff val="80000"/>
                  </a:schemeClr>
                </a:solidFill>
              </a:rPr>
              <a:t>орталығы</a:t>
            </a:r>
            <a:r>
              <a:rPr lang="ru-RU" dirty="0">
                <a:solidFill>
                  <a:schemeClr val="accent3">
                    <a:lumMod val="20000"/>
                    <a:lumOff val="80000"/>
                  </a:schemeClr>
                </a:solidFill>
              </a:rPr>
              <a:t> </a:t>
            </a:r>
            <a:r>
              <a:rPr lang="ru-RU" dirty="0" err="1">
                <a:solidFill>
                  <a:schemeClr val="accent3">
                    <a:lumMod val="20000"/>
                    <a:lumOff val="80000"/>
                  </a:schemeClr>
                </a:solidFill>
              </a:rPr>
              <a:t>Ясыға</a:t>
            </a:r>
            <a:r>
              <a:rPr lang="ru-RU" dirty="0">
                <a:solidFill>
                  <a:schemeClr val="accent3">
                    <a:lumMod val="20000"/>
                    <a:lumOff val="80000"/>
                  </a:schemeClr>
                </a:solidFill>
              </a:rPr>
              <a:t> </a:t>
            </a:r>
            <a:r>
              <a:rPr lang="ru-RU" dirty="0" err="1">
                <a:solidFill>
                  <a:schemeClr val="accent3">
                    <a:lumMod val="20000"/>
                    <a:lumOff val="80000"/>
                  </a:schemeClr>
                </a:solidFill>
              </a:rPr>
              <a:t>көшті</a:t>
            </a:r>
            <a:r>
              <a:rPr lang="ru-RU" dirty="0">
                <a:solidFill>
                  <a:schemeClr val="accent3">
                    <a:lumMod val="20000"/>
                    <a:lumOff val="80000"/>
                  </a:schemeClr>
                </a:solidFill>
              </a:rPr>
              <a:t>”, - </a:t>
            </a:r>
            <a:r>
              <a:rPr lang="ru-RU" dirty="0" err="1">
                <a:solidFill>
                  <a:schemeClr val="accent3">
                    <a:lumMod val="20000"/>
                    <a:lumOff val="80000"/>
                  </a:schemeClr>
                </a:solidFill>
              </a:rPr>
              <a:t>дейді</a:t>
            </a:r>
            <a:r>
              <a:rPr lang="ru-RU" dirty="0">
                <a:solidFill>
                  <a:schemeClr val="accent3">
                    <a:lumMod val="20000"/>
                    <a:lumOff val="80000"/>
                  </a:schemeClr>
                </a:solidFill>
              </a:rPr>
              <a:t>.</a:t>
            </a:r>
          </a:p>
        </p:txBody>
      </p:sp>
      <p:sp>
        <p:nvSpPr>
          <p:cNvPr id="15363" name="Заголовок 2"/>
          <p:cNvSpPr>
            <a:spLocks noGrp="1"/>
          </p:cNvSpPr>
          <p:nvPr>
            <p:ph type="title"/>
          </p:nvPr>
        </p:nvSpPr>
        <p:spPr/>
        <p:txBody>
          <a:bodyPr/>
          <a:lstStyle/>
          <a:p>
            <a:r>
              <a:rPr lang="ru-RU" smtClean="0"/>
              <a:t>Қала туралы</a:t>
            </a:r>
            <a:br>
              <a:rPr lang="ru-RU" smtClean="0"/>
            </a:br>
            <a:endParaRPr lang="ru-RU" smtClean="0"/>
          </a:p>
        </p:txBody>
      </p:sp>
      <p:pic>
        <p:nvPicPr>
          <p:cNvPr id="3074" name="Picture 2" descr="https://upload.wikimedia.org/wikipedia/commons/thumb/3/35/View_of_the_Mosque_of_Hazrat_in_the_town_of_Turkestan.JPG/1024px-View_of_the_Mosque_of_Hazrat_in_the_town_of_Turkestan.JPG"/>
          <p:cNvPicPr>
            <a:picLocks noChangeAspect="1" noChangeArrowheads="1"/>
          </p:cNvPicPr>
          <p:nvPr/>
        </p:nvPicPr>
        <p:blipFill rotWithShape="1">
          <a:blip r:embed="rId2">
            <a:extLst>
              <a:ext uri="{28A0092B-C50C-407E-A947-70E740481C1C}">
                <a14:useLocalDpi xmlns:a14="http://schemas.microsoft.com/office/drawing/2010/main" val="0"/>
              </a:ext>
            </a:extLst>
          </a:blip>
          <a:srcRect b="7817"/>
          <a:stretch/>
        </p:blipFill>
        <p:spPr bwMode="auto">
          <a:xfrm>
            <a:off x="5076056" y="2676263"/>
            <a:ext cx="3721395" cy="2871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5365" name="Нижний колонтитул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en-US" smtClean="0">
                <a:solidFill>
                  <a:schemeClr val="tx2"/>
                </a:solidFill>
                <a:latin typeface="Book Antiqua" pitchFamily="18" charset="0"/>
              </a:rPr>
              <a:t>www.ZHARAR.com</a:t>
            </a:r>
            <a:endParaRPr lang="ru-RU">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Объект 1"/>
          <p:cNvSpPr>
            <a:spLocks noGrp="1"/>
          </p:cNvSpPr>
          <p:nvPr>
            <p:ph idx="1"/>
          </p:nvPr>
        </p:nvSpPr>
        <p:spPr>
          <a:xfrm>
            <a:off x="323850" y="333375"/>
            <a:ext cx="8496300" cy="6264275"/>
          </a:xfrm>
        </p:spPr>
        <p:txBody>
          <a:bodyPr rtlCol="0">
            <a:normAutofit/>
          </a:bodyPr>
          <a:lstStyle/>
          <a:p>
            <a:pPr marL="365760" indent="-365760" fontAlgn="auto">
              <a:spcAft>
                <a:spcPts val="0"/>
              </a:spcAft>
              <a:defRPr/>
            </a:pPr>
            <a:r>
              <a:rPr lang="ru-RU" sz="2800" dirty="0" err="1" smtClean="0">
                <a:solidFill>
                  <a:schemeClr val="accent6">
                    <a:lumMod val="60000"/>
                    <a:lumOff val="40000"/>
                  </a:schemeClr>
                </a:solidFill>
              </a:rPr>
              <a:t>Бұл</a:t>
            </a:r>
            <a:r>
              <a:rPr lang="ru-RU" sz="2800" dirty="0" smtClean="0">
                <a:solidFill>
                  <a:schemeClr val="accent6">
                    <a:lumMod val="60000"/>
                    <a:lumOff val="40000"/>
                  </a:schemeClr>
                </a:solidFill>
              </a:rPr>
              <a:t> </a:t>
            </a:r>
            <a:r>
              <a:rPr lang="ru-RU" sz="2800" dirty="0" err="1">
                <a:solidFill>
                  <a:schemeClr val="accent6">
                    <a:lumMod val="60000"/>
                    <a:lumOff val="40000"/>
                  </a:schemeClr>
                </a:solidFill>
              </a:rPr>
              <a:t>деректерді</a:t>
            </a:r>
            <a:r>
              <a:rPr lang="ru-RU" sz="2800" dirty="0">
                <a:solidFill>
                  <a:schemeClr val="accent6">
                    <a:lumMod val="60000"/>
                    <a:lumOff val="40000"/>
                  </a:schemeClr>
                </a:solidFill>
              </a:rPr>
              <a:t> </a:t>
            </a:r>
            <a:r>
              <a:rPr lang="ru-RU" sz="2800" dirty="0" err="1">
                <a:solidFill>
                  <a:schemeClr val="accent6">
                    <a:lumMod val="60000"/>
                    <a:lumOff val="40000"/>
                  </a:schemeClr>
                </a:solidFill>
              </a:rPr>
              <a:t>қазіргі</a:t>
            </a:r>
            <a:r>
              <a:rPr lang="ru-RU" sz="2800" dirty="0">
                <a:solidFill>
                  <a:schemeClr val="accent6">
                    <a:lumMod val="60000"/>
                    <a:lumOff val="40000"/>
                  </a:schemeClr>
                </a:solidFill>
              </a:rPr>
              <a:t> </a:t>
            </a:r>
            <a:r>
              <a:rPr lang="ru-RU" sz="2800" dirty="0" err="1">
                <a:solidFill>
                  <a:schemeClr val="accent6">
                    <a:lumMod val="60000"/>
                    <a:lumOff val="40000"/>
                  </a:schemeClr>
                </a:solidFill>
              </a:rPr>
              <a:t>біздің</a:t>
            </a:r>
            <a:r>
              <a:rPr lang="ru-RU" sz="2800" dirty="0">
                <a:solidFill>
                  <a:schemeClr val="accent6">
                    <a:lumMod val="60000"/>
                    <a:lumOff val="40000"/>
                  </a:schemeClr>
                </a:solidFill>
              </a:rPr>
              <a:t> археолог </a:t>
            </a:r>
            <a:r>
              <a:rPr lang="ru-RU" sz="2800" dirty="0" err="1">
                <a:solidFill>
                  <a:schemeClr val="accent6">
                    <a:lumMod val="60000"/>
                    <a:lumOff val="40000"/>
                  </a:schemeClr>
                </a:solidFill>
              </a:rPr>
              <a:t>ғалымдар</a:t>
            </a:r>
            <a:r>
              <a:rPr lang="ru-RU" sz="2800" dirty="0">
                <a:solidFill>
                  <a:schemeClr val="accent6">
                    <a:lumMod val="60000"/>
                    <a:lumOff val="40000"/>
                  </a:schemeClr>
                </a:solidFill>
              </a:rPr>
              <a:t> да </a:t>
            </a:r>
            <a:r>
              <a:rPr lang="ru-RU" sz="2800" dirty="0" err="1">
                <a:solidFill>
                  <a:schemeClr val="accent6">
                    <a:lumMod val="60000"/>
                    <a:lumOff val="40000"/>
                  </a:schemeClr>
                </a:solidFill>
              </a:rPr>
              <a:t>растайды</a:t>
            </a:r>
            <a:r>
              <a:rPr lang="ru-RU" sz="2800" dirty="0">
                <a:solidFill>
                  <a:schemeClr val="accent6">
                    <a:lumMod val="60000"/>
                    <a:lumOff val="40000"/>
                  </a:schemeClr>
                </a:solidFill>
              </a:rPr>
              <a:t>.</a:t>
            </a:r>
          </a:p>
          <a:p>
            <a:pPr marL="365760" indent="-365760" fontAlgn="auto">
              <a:spcAft>
                <a:spcPts val="0"/>
              </a:spcAft>
              <a:defRPr/>
            </a:pPr>
            <a:r>
              <a:rPr lang="ru-RU" sz="2800" dirty="0">
                <a:solidFill>
                  <a:schemeClr val="accent6">
                    <a:lumMod val="60000"/>
                    <a:lumOff val="40000"/>
                  </a:schemeClr>
                </a:solidFill>
              </a:rPr>
              <a:t>Ал </a:t>
            </a:r>
            <a:r>
              <a:rPr lang="ru-RU" sz="2800" dirty="0" err="1">
                <a:solidFill>
                  <a:schemeClr val="accent6">
                    <a:lumMod val="60000"/>
                    <a:lumOff val="40000"/>
                  </a:schemeClr>
                </a:solidFill>
              </a:rPr>
              <a:t>қорық</a:t>
            </a:r>
            <a:r>
              <a:rPr lang="ru-RU" sz="2800" dirty="0">
                <a:solidFill>
                  <a:schemeClr val="accent6">
                    <a:lumMod val="60000"/>
                    <a:lumOff val="40000"/>
                  </a:schemeClr>
                </a:solidFill>
              </a:rPr>
              <a:t> </a:t>
            </a:r>
            <a:r>
              <a:rPr lang="ru-RU" sz="2800" dirty="0" err="1">
                <a:solidFill>
                  <a:schemeClr val="accent6">
                    <a:lumMod val="60000"/>
                    <a:lumOff val="40000"/>
                  </a:schemeClr>
                </a:solidFill>
              </a:rPr>
              <a:t>ғылыми</a:t>
            </a:r>
            <a:r>
              <a:rPr lang="ru-RU" sz="2800" dirty="0">
                <a:solidFill>
                  <a:schemeClr val="accent6">
                    <a:lumMod val="60000"/>
                    <a:lumOff val="40000"/>
                  </a:schemeClr>
                </a:solidFill>
              </a:rPr>
              <a:t> </a:t>
            </a:r>
            <a:r>
              <a:rPr lang="ru-RU" sz="2800" dirty="0" err="1">
                <a:solidFill>
                  <a:schemeClr val="accent6">
                    <a:lumMod val="60000"/>
                    <a:lumOff val="40000"/>
                  </a:schemeClr>
                </a:solidFill>
              </a:rPr>
              <a:t>қызметкерлердің</a:t>
            </a:r>
            <a:r>
              <a:rPr lang="ru-RU" sz="2800" dirty="0">
                <a:solidFill>
                  <a:schemeClr val="accent6">
                    <a:lumMod val="60000"/>
                    <a:lumOff val="40000"/>
                  </a:schemeClr>
                </a:solidFill>
              </a:rPr>
              <a:t> </a:t>
            </a:r>
            <a:r>
              <a:rPr lang="ru-RU" sz="2800" dirty="0" err="1">
                <a:solidFill>
                  <a:schemeClr val="accent6">
                    <a:lumMod val="60000"/>
                    <a:lumOff val="40000"/>
                  </a:schemeClr>
                </a:solidFill>
              </a:rPr>
              <a:t>зерттеуі</a:t>
            </a:r>
            <a:r>
              <a:rPr lang="ru-RU" sz="2800" dirty="0">
                <a:solidFill>
                  <a:schemeClr val="accent6">
                    <a:lumMod val="60000"/>
                    <a:lumOff val="40000"/>
                  </a:schemeClr>
                </a:solidFill>
              </a:rPr>
              <a:t> </a:t>
            </a:r>
            <a:r>
              <a:rPr lang="ru-RU" sz="2800" dirty="0" err="1">
                <a:solidFill>
                  <a:schemeClr val="accent6">
                    <a:lumMod val="60000"/>
                    <a:lumOff val="40000"/>
                  </a:schemeClr>
                </a:solidFill>
              </a:rPr>
              <a:t>бойынша</a:t>
            </a:r>
            <a:r>
              <a:rPr lang="ru-RU" sz="2800" dirty="0">
                <a:solidFill>
                  <a:schemeClr val="accent6">
                    <a:lumMod val="60000"/>
                    <a:lumOff val="40000"/>
                  </a:schemeClr>
                </a:solidFill>
              </a:rPr>
              <a:t>, </a:t>
            </a:r>
            <a:r>
              <a:rPr lang="ru-RU" sz="2800" dirty="0" err="1">
                <a:solidFill>
                  <a:schemeClr val="accent6">
                    <a:lumMod val="60000"/>
                    <a:lumOff val="40000"/>
                  </a:schemeClr>
                </a:solidFill>
              </a:rPr>
              <a:t>Қытай</a:t>
            </a:r>
            <a:r>
              <a:rPr lang="ru-RU" sz="2800" dirty="0">
                <a:solidFill>
                  <a:schemeClr val="accent6">
                    <a:lumMod val="60000"/>
                    <a:lumOff val="40000"/>
                  </a:schemeClr>
                </a:solidFill>
              </a:rPr>
              <a:t> </a:t>
            </a:r>
            <a:r>
              <a:rPr lang="ru-RU" sz="2800" dirty="0" err="1">
                <a:solidFill>
                  <a:schemeClr val="accent6">
                    <a:lumMod val="60000"/>
                    <a:lumOff val="40000"/>
                  </a:schemeClr>
                </a:solidFill>
              </a:rPr>
              <a:t>санекрит</a:t>
            </a:r>
            <a:r>
              <a:rPr lang="ru-RU" sz="2800" dirty="0">
                <a:solidFill>
                  <a:schemeClr val="accent6">
                    <a:lumMod val="60000"/>
                    <a:lumOff val="40000"/>
                  </a:schemeClr>
                </a:solidFill>
              </a:rPr>
              <a:t> </a:t>
            </a:r>
            <a:r>
              <a:rPr lang="ru-RU" sz="2800" dirty="0" err="1">
                <a:solidFill>
                  <a:schemeClr val="accent6">
                    <a:lumMod val="60000"/>
                    <a:lumOff val="40000"/>
                  </a:schemeClr>
                </a:solidFill>
              </a:rPr>
              <a:t>жазбаларындағы</a:t>
            </a:r>
            <a:r>
              <a:rPr lang="ru-RU" sz="2800" dirty="0">
                <a:solidFill>
                  <a:schemeClr val="accent6">
                    <a:lumMod val="60000"/>
                    <a:lumOff val="40000"/>
                  </a:schemeClr>
                </a:solidFill>
              </a:rPr>
              <a:t> </a:t>
            </a:r>
            <a:r>
              <a:rPr lang="ru-RU" sz="2800" dirty="0" err="1">
                <a:solidFill>
                  <a:schemeClr val="accent6">
                    <a:lumMod val="60000"/>
                    <a:lumOff val="40000"/>
                  </a:schemeClr>
                </a:solidFill>
              </a:rPr>
              <a:t>деректерге</a:t>
            </a:r>
            <a:r>
              <a:rPr lang="ru-RU" sz="2800" dirty="0">
                <a:solidFill>
                  <a:schemeClr val="accent6">
                    <a:lumMod val="60000"/>
                    <a:lumOff val="40000"/>
                  </a:schemeClr>
                </a:solidFill>
              </a:rPr>
              <a:t> </a:t>
            </a:r>
            <a:r>
              <a:rPr lang="ru-RU" sz="2800" dirty="0" err="1">
                <a:solidFill>
                  <a:schemeClr val="accent6">
                    <a:lumMod val="60000"/>
                    <a:lumOff val="40000"/>
                  </a:schemeClr>
                </a:solidFill>
              </a:rPr>
              <a:t>қарағанда</a:t>
            </a:r>
            <a:r>
              <a:rPr lang="ru-RU" sz="2800" dirty="0">
                <a:solidFill>
                  <a:schemeClr val="accent6">
                    <a:lumMod val="60000"/>
                    <a:lumOff val="40000"/>
                  </a:schemeClr>
                </a:solidFill>
              </a:rPr>
              <a:t>, </a:t>
            </a:r>
            <a:r>
              <a:rPr lang="ru-RU" sz="2800" dirty="0" err="1">
                <a:solidFill>
                  <a:schemeClr val="accent6">
                    <a:lumMod val="60000"/>
                    <a:lumOff val="40000"/>
                  </a:schemeClr>
                </a:solidFill>
              </a:rPr>
              <a:t>Түркістан</a:t>
            </a:r>
            <a:r>
              <a:rPr lang="ru-RU" sz="2800" dirty="0">
                <a:solidFill>
                  <a:schemeClr val="accent6">
                    <a:lumMod val="60000"/>
                    <a:lumOff val="40000"/>
                  </a:schemeClr>
                </a:solidFill>
              </a:rPr>
              <a:t> </a:t>
            </a:r>
            <a:r>
              <a:rPr lang="ru-RU" sz="2800" dirty="0" err="1">
                <a:solidFill>
                  <a:schemeClr val="accent6">
                    <a:lumMod val="60000"/>
                    <a:lumOff val="40000"/>
                  </a:schemeClr>
                </a:solidFill>
              </a:rPr>
              <a:t>қаласы</a:t>
            </a:r>
            <a:r>
              <a:rPr lang="ru-RU" sz="2800" dirty="0">
                <a:solidFill>
                  <a:schemeClr val="accent6">
                    <a:lumMod val="60000"/>
                    <a:lumOff val="40000"/>
                  </a:schemeClr>
                </a:solidFill>
              </a:rPr>
              <a:t> </a:t>
            </a:r>
            <a:r>
              <a:rPr lang="ru-RU" sz="2800" dirty="0" err="1">
                <a:solidFill>
                  <a:schemeClr val="accent6">
                    <a:lumMod val="60000"/>
                    <a:lumOff val="40000"/>
                  </a:schemeClr>
                </a:solidFill>
              </a:rPr>
              <a:t>біздің</a:t>
            </a:r>
            <a:r>
              <a:rPr lang="ru-RU" sz="2800" dirty="0">
                <a:solidFill>
                  <a:schemeClr val="accent6">
                    <a:lumMod val="60000"/>
                    <a:lumOff val="40000"/>
                  </a:schemeClr>
                </a:solidFill>
              </a:rPr>
              <a:t> </a:t>
            </a:r>
            <a:r>
              <a:rPr lang="ru-RU" sz="2800" dirty="0" err="1">
                <a:solidFill>
                  <a:schemeClr val="accent6">
                    <a:lumMod val="60000"/>
                    <a:lumOff val="40000"/>
                  </a:schemeClr>
                </a:solidFill>
              </a:rPr>
              <a:t>дәуірге</a:t>
            </a:r>
            <a:r>
              <a:rPr lang="ru-RU" sz="2800" dirty="0">
                <a:solidFill>
                  <a:schemeClr val="accent6">
                    <a:lumMod val="60000"/>
                    <a:lumOff val="40000"/>
                  </a:schemeClr>
                </a:solidFill>
              </a:rPr>
              <a:t> </a:t>
            </a:r>
            <a:r>
              <a:rPr lang="ru-RU" sz="2800" dirty="0" err="1">
                <a:solidFill>
                  <a:schemeClr val="accent6">
                    <a:lumMod val="60000"/>
                    <a:lumOff val="40000"/>
                  </a:schemeClr>
                </a:solidFill>
              </a:rPr>
              <a:t>дейінгі</a:t>
            </a:r>
            <a:r>
              <a:rPr lang="ru-RU" sz="2800" dirty="0">
                <a:solidFill>
                  <a:schemeClr val="accent6">
                    <a:lumMod val="60000"/>
                    <a:lumOff val="40000"/>
                  </a:schemeClr>
                </a:solidFill>
              </a:rPr>
              <a:t> ІІ-ІІІ </a:t>
            </a:r>
            <a:r>
              <a:rPr lang="ru-RU" sz="2800" dirty="0" err="1">
                <a:solidFill>
                  <a:schemeClr val="accent6">
                    <a:lumMod val="60000"/>
                    <a:lumOff val="40000"/>
                  </a:schemeClr>
                </a:solidFill>
              </a:rPr>
              <a:t>ғғ</a:t>
            </a:r>
            <a:r>
              <a:rPr lang="ru-RU" sz="2800" dirty="0">
                <a:solidFill>
                  <a:schemeClr val="accent6">
                    <a:lumMod val="60000"/>
                    <a:lumOff val="40000"/>
                  </a:schemeClr>
                </a:solidFill>
              </a:rPr>
              <a:t>. </a:t>
            </a:r>
            <a:r>
              <a:rPr lang="ru-RU" sz="2800" dirty="0" err="1">
                <a:solidFill>
                  <a:schemeClr val="accent6">
                    <a:lumMod val="60000"/>
                    <a:lumOff val="40000"/>
                  </a:schemeClr>
                </a:solidFill>
              </a:rPr>
              <a:t>өмір</a:t>
            </a:r>
            <a:r>
              <a:rPr lang="ru-RU" sz="2800" dirty="0">
                <a:solidFill>
                  <a:schemeClr val="accent6">
                    <a:lumMod val="60000"/>
                    <a:lumOff val="40000"/>
                  </a:schemeClr>
                </a:solidFill>
              </a:rPr>
              <a:t> </a:t>
            </a:r>
            <a:r>
              <a:rPr lang="ru-RU" sz="2800" dirty="0" err="1">
                <a:solidFill>
                  <a:schemeClr val="accent6">
                    <a:lumMod val="60000"/>
                    <a:lumOff val="40000"/>
                  </a:schemeClr>
                </a:solidFill>
              </a:rPr>
              <a:t>сүргендігі</a:t>
            </a:r>
            <a:r>
              <a:rPr lang="ru-RU" sz="2800" dirty="0">
                <a:solidFill>
                  <a:schemeClr val="accent6">
                    <a:lumMod val="60000"/>
                    <a:lumOff val="40000"/>
                  </a:schemeClr>
                </a:solidFill>
              </a:rPr>
              <a:t> </a:t>
            </a:r>
            <a:r>
              <a:rPr lang="ru-RU" sz="2800" dirty="0" err="1">
                <a:solidFill>
                  <a:schemeClr val="accent6">
                    <a:lumMod val="60000"/>
                    <a:lumOff val="40000"/>
                  </a:schemeClr>
                </a:solidFill>
              </a:rPr>
              <a:t>және</a:t>
            </a:r>
            <a:r>
              <a:rPr lang="ru-RU" sz="2800" dirty="0">
                <a:solidFill>
                  <a:schemeClr val="accent6">
                    <a:lumMod val="60000"/>
                    <a:lumOff val="40000"/>
                  </a:schemeClr>
                </a:solidFill>
              </a:rPr>
              <a:t> </a:t>
            </a:r>
            <a:r>
              <a:rPr lang="ru-RU" sz="2800" dirty="0" err="1">
                <a:solidFill>
                  <a:schemeClr val="accent6">
                    <a:lumMod val="60000"/>
                    <a:lumOff val="40000"/>
                  </a:schemeClr>
                </a:solidFill>
              </a:rPr>
              <a:t>сол</a:t>
            </a:r>
            <a:r>
              <a:rPr lang="ru-RU" sz="2800" dirty="0">
                <a:solidFill>
                  <a:schemeClr val="accent6">
                    <a:lumMod val="60000"/>
                    <a:lumOff val="40000"/>
                  </a:schemeClr>
                </a:solidFill>
              </a:rPr>
              <a:t> </a:t>
            </a:r>
            <a:r>
              <a:rPr lang="ru-RU" sz="2800" dirty="0" err="1">
                <a:solidFill>
                  <a:schemeClr val="accent6">
                    <a:lumMod val="60000"/>
                    <a:lumOff val="40000"/>
                  </a:schemeClr>
                </a:solidFill>
              </a:rPr>
              <a:t>кездің</a:t>
            </a:r>
            <a:r>
              <a:rPr lang="ru-RU" sz="2800" dirty="0">
                <a:solidFill>
                  <a:schemeClr val="accent6">
                    <a:lumMod val="60000"/>
                    <a:lumOff val="40000"/>
                  </a:schemeClr>
                </a:solidFill>
              </a:rPr>
              <a:t> </a:t>
            </a:r>
            <a:r>
              <a:rPr lang="ru-RU" sz="2800" dirty="0" err="1">
                <a:solidFill>
                  <a:schemeClr val="accent6">
                    <a:lumMod val="60000"/>
                    <a:lumOff val="40000"/>
                  </a:schemeClr>
                </a:solidFill>
              </a:rPr>
              <a:t>өзінде</a:t>
            </a:r>
            <a:r>
              <a:rPr lang="ru-RU" sz="2800" dirty="0">
                <a:solidFill>
                  <a:schemeClr val="accent6">
                    <a:lumMod val="60000"/>
                    <a:lumOff val="40000"/>
                  </a:schemeClr>
                </a:solidFill>
              </a:rPr>
              <a:t> </a:t>
            </a:r>
            <a:r>
              <a:rPr lang="ru-RU" sz="2800" dirty="0" err="1">
                <a:solidFill>
                  <a:schemeClr val="accent6">
                    <a:lumMod val="60000"/>
                    <a:lumOff val="40000"/>
                  </a:schemeClr>
                </a:solidFill>
              </a:rPr>
              <a:t>ірі</a:t>
            </a:r>
            <a:r>
              <a:rPr lang="ru-RU" sz="2800" dirty="0">
                <a:solidFill>
                  <a:schemeClr val="accent6">
                    <a:lumMod val="60000"/>
                    <a:lumOff val="40000"/>
                  </a:schemeClr>
                </a:solidFill>
              </a:rPr>
              <a:t> </a:t>
            </a:r>
            <a:r>
              <a:rPr lang="ru-RU" sz="2800" dirty="0" err="1">
                <a:solidFill>
                  <a:schemeClr val="accent6">
                    <a:lumMod val="60000"/>
                    <a:lumOff val="40000"/>
                  </a:schemeClr>
                </a:solidFill>
              </a:rPr>
              <a:t>мәдени</a:t>
            </a:r>
            <a:r>
              <a:rPr lang="ru-RU" sz="2800" dirty="0">
                <a:solidFill>
                  <a:schemeClr val="accent6">
                    <a:lumMod val="60000"/>
                    <a:lumOff val="40000"/>
                  </a:schemeClr>
                </a:solidFill>
              </a:rPr>
              <a:t> </a:t>
            </a:r>
            <a:r>
              <a:rPr lang="ru-RU" sz="2800" dirty="0" err="1">
                <a:solidFill>
                  <a:schemeClr val="accent6">
                    <a:lumMod val="60000"/>
                    <a:lumOff val="40000"/>
                  </a:schemeClr>
                </a:solidFill>
              </a:rPr>
              <a:t>және</a:t>
            </a:r>
            <a:r>
              <a:rPr lang="ru-RU" sz="2800" dirty="0">
                <a:solidFill>
                  <a:schemeClr val="accent6">
                    <a:lumMod val="60000"/>
                    <a:lumOff val="40000"/>
                  </a:schemeClr>
                </a:solidFill>
              </a:rPr>
              <a:t> </a:t>
            </a:r>
            <a:r>
              <a:rPr lang="ru-RU" sz="2800" dirty="0" err="1">
                <a:solidFill>
                  <a:schemeClr val="accent6">
                    <a:lumMod val="60000"/>
                    <a:lumOff val="40000"/>
                  </a:schemeClr>
                </a:solidFill>
              </a:rPr>
              <a:t>рухани</a:t>
            </a:r>
            <a:r>
              <a:rPr lang="ru-RU" sz="2800" dirty="0">
                <a:solidFill>
                  <a:schemeClr val="accent6">
                    <a:lumMod val="60000"/>
                    <a:lumOff val="40000"/>
                  </a:schemeClr>
                </a:solidFill>
              </a:rPr>
              <a:t> </a:t>
            </a:r>
            <a:r>
              <a:rPr lang="ru-RU" sz="2800" dirty="0" err="1">
                <a:solidFill>
                  <a:schemeClr val="accent6">
                    <a:lumMod val="60000"/>
                    <a:lumOff val="40000"/>
                  </a:schemeClr>
                </a:solidFill>
              </a:rPr>
              <a:t>орталық</a:t>
            </a:r>
            <a:r>
              <a:rPr lang="ru-RU" sz="2800" dirty="0">
                <a:solidFill>
                  <a:schemeClr val="accent6">
                    <a:lumMod val="60000"/>
                    <a:lumOff val="40000"/>
                  </a:schemeClr>
                </a:solidFill>
              </a:rPr>
              <a:t> </a:t>
            </a:r>
            <a:r>
              <a:rPr lang="ru-RU" sz="2800" dirty="0" err="1">
                <a:solidFill>
                  <a:schemeClr val="accent6">
                    <a:lumMod val="60000"/>
                    <a:lumOff val="40000"/>
                  </a:schemeClr>
                </a:solidFill>
              </a:rPr>
              <a:t>болғандығы</a:t>
            </a:r>
            <a:r>
              <a:rPr lang="ru-RU" sz="2800" dirty="0">
                <a:solidFill>
                  <a:schemeClr val="accent6">
                    <a:lumMod val="60000"/>
                    <a:lumOff val="40000"/>
                  </a:schemeClr>
                </a:solidFill>
              </a:rPr>
              <a:t> </a:t>
            </a:r>
            <a:r>
              <a:rPr lang="ru-RU" sz="2800" dirty="0" err="1">
                <a:solidFill>
                  <a:schemeClr val="accent6">
                    <a:lumMod val="60000"/>
                    <a:lumOff val="40000"/>
                  </a:schemeClr>
                </a:solidFill>
              </a:rPr>
              <a:t>туралы</a:t>
            </a:r>
            <a:r>
              <a:rPr lang="ru-RU" sz="2800" dirty="0">
                <a:solidFill>
                  <a:schemeClr val="accent6">
                    <a:lumMod val="60000"/>
                    <a:lumOff val="40000"/>
                  </a:schemeClr>
                </a:solidFill>
              </a:rPr>
              <a:t> </a:t>
            </a:r>
            <a:r>
              <a:rPr lang="ru-RU" sz="2800" dirty="0" err="1">
                <a:solidFill>
                  <a:schemeClr val="accent6">
                    <a:lumMod val="60000"/>
                    <a:lumOff val="40000"/>
                  </a:schemeClr>
                </a:solidFill>
              </a:rPr>
              <a:t>болжамдар</a:t>
            </a:r>
            <a:r>
              <a:rPr lang="ru-RU" sz="2800" dirty="0">
                <a:solidFill>
                  <a:schemeClr val="accent6">
                    <a:lumMod val="60000"/>
                    <a:lumOff val="40000"/>
                  </a:schemeClr>
                </a:solidFill>
              </a:rPr>
              <a:t> </a:t>
            </a:r>
            <a:r>
              <a:rPr lang="ru-RU" sz="2800" dirty="0" err="1">
                <a:solidFill>
                  <a:schemeClr val="accent6">
                    <a:lumMod val="60000"/>
                    <a:lumOff val="40000"/>
                  </a:schemeClr>
                </a:solidFill>
              </a:rPr>
              <a:t>айтылып</a:t>
            </a:r>
            <a:r>
              <a:rPr lang="ru-RU" sz="2800" dirty="0">
                <a:solidFill>
                  <a:schemeClr val="accent6">
                    <a:lumMod val="60000"/>
                    <a:lumOff val="40000"/>
                  </a:schemeClr>
                </a:solidFill>
              </a:rPr>
              <a:t> </a:t>
            </a:r>
            <a:r>
              <a:rPr lang="ru-RU" sz="2800" dirty="0" err="1">
                <a:solidFill>
                  <a:schemeClr val="accent6">
                    <a:lumMod val="60000"/>
                    <a:lumOff val="40000"/>
                  </a:schemeClr>
                </a:solidFill>
              </a:rPr>
              <a:t>жүр</a:t>
            </a:r>
            <a:r>
              <a:rPr lang="ru-RU" sz="2800" dirty="0">
                <a:solidFill>
                  <a:schemeClr val="accent6">
                    <a:lumMod val="60000"/>
                    <a:lumOff val="40000"/>
                  </a:schemeClr>
                </a:solidFill>
              </a:rPr>
              <a:t>. </a:t>
            </a:r>
            <a:r>
              <a:rPr lang="ru-RU" sz="2800" dirty="0" err="1">
                <a:solidFill>
                  <a:schemeClr val="accent6">
                    <a:lumMod val="60000"/>
                    <a:lumOff val="40000"/>
                  </a:schemeClr>
                </a:solidFill>
              </a:rPr>
              <a:t>Мысал</a:t>
            </a:r>
            <a:r>
              <a:rPr lang="ru-RU" sz="2800" dirty="0">
                <a:solidFill>
                  <a:schemeClr val="accent6">
                    <a:lumMod val="60000"/>
                    <a:lumOff val="40000"/>
                  </a:schemeClr>
                </a:solidFill>
              </a:rPr>
              <a:t> </a:t>
            </a:r>
            <a:r>
              <a:rPr lang="ru-RU" sz="2800" dirty="0" err="1">
                <a:solidFill>
                  <a:schemeClr val="accent6">
                    <a:lumMod val="60000"/>
                    <a:lumOff val="40000"/>
                  </a:schemeClr>
                </a:solidFill>
              </a:rPr>
              <a:t>келтіретін</a:t>
            </a:r>
            <a:r>
              <a:rPr lang="ru-RU" sz="2800" dirty="0">
                <a:solidFill>
                  <a:schemeClr val="accent6">
                    <a:lumMod val="60000"/>
                    <a:lumOff val="40000"/>
                  </a:schemeClr>
                </a:solidFill>
              </a:rPr>
              <a:t> </a:t>
            </a:r>
            <a:r>
              <a:rPr lang="ru-RU" sz="2800" dirty="0" err="1">
                <a:solidFill>
                  <a:schemeClr val="accent6">
                    <a:lumMod val="60000"/>
                    <a:lumOff val="40000"/>
                  </a:schemeClr>
                </a:solidFill>
              </a:rPr>
              <a:t>болсақ</a:t>
            </a:r>
            <a:r>
              <a:rPr lang="ru-RU" sz="2800" dirty="0">
                <a:solidFill>
                  <a:schemeClr val="accent6">
                    <a:lumMod val="60000"/>
                    <a:lumOff val="40000"/>
                  </a:schemeClr>
                </a:solidFill>
              </a:rPr>
              <a:t>, </a:t>
            </a:r>
            <a:r>
              <a:rPr lang="ru-RU" sz="2800" dirty="0" err="1">
                <a:solidFill>
                  <a:schemeClr val="accent6">
                    <a:lumMod val="60000"/>
                    <a:lumOff val="40000"/>
                  </a:schemeClr>
                </a:solidFill>
              </a:rPr>
              <a:t>сол</a:t>
            </a:r>
            <a:r>
              <a:rPr lang="ru-RU" sz="2800" dirty="0">
                <a:solidFill>
                  <a:schemeClr val="accent6">
                    <a:lumMod val="60000"/>
                    <a:lumOff val="40000"/>
                  </a:schemeClr>
                </a:solidFill>
              </a:rPr>
              <a:t> </a:t>
            </a:r>
            <a:r>
              <a:rPr lang="ru-RU" sz="2800" dirty="0" err="1">
                <a:solidFill>
                  <a:schemeClr val="accent6">
                    <a:lumMod val="60000"/>
                    <a:lumOff val="40000"/>
                  </a:schemeClr>
                </a:solidFill>
              </a:rPr>
              <a:t>кездегі</a:t>
            </a:r>
            <a:r>
              <a:rPr lang="ru-RU" sz="2800" dirty="0">
                <a:solidFill>
                  <a:schemeClr val="accent6">
                    <a:lumMod val="60000"/>
                    <a:lumOff val="40000"/>
                  </a:schemeClr>
                </a:solidFill>
              </a:rPr>
              <a:t> </a:t>
            </a:r>
            <a:r>
              <a:rPr lang="ru-RU" sz="2800" dirty="0" err="1">
                <a:solidFill>
                  <a:schemeClr val="accent6">
                    <a:lumMod val="60000"/>
                    <a:lumOff val="40000"/>
                  </a:schemeClr>
                </a:solidFill>
              </a:rPr>
              <a:t>Қарахандық</a:t>
            </a:r>
            <a:r>
              <a:rPr lang="ru-RU" sz="2800" dirty="0">
                <a:solidFill>
                  <a:schemeClr val="accent6">
                    <a:lumMod val="60000"/>
                    <a:lumOff val="40000"/>
                  </a:schemeClr>
                </a:solidFill>
              </a:rPr>
              <a:t> </a:t>
            </a:r>
            <a:r>
              <a:rPr lang="ru-RU" sz="2800" dirty="0" err="1">
                <a:solidFill>
                  <a:schemeClr val="accent6">
                    <a:lumMod val="60000"/>
                    <a:lumOff val="40000"/>
                  </a:schemeClr>
                </a:solidFill>
              </a:rPr>
              <a:t>билеушілердің</a:t>
            </a:r>
            <a:r>
              <a:rPr lang="ru-RU" sz="2800" dirty="0">
                <a:solidFill>
                  <a:schemeClr val="accent6">
                    <a:lumMod val="60000"/>
                    <a:lumOff val="40000"/>
                  </a:schemeClr>
                </a:solidFill>
              </a:rPr>
              <a:t> </a:t>
            </a:r>
            <a:r>
              <a:rPr lang="ru-RU" sz="2800" dirty="0" err="1">
                <a:solidFill>
                  <a:schemeClr val="accent6">
                    <a:lumMod val="60000"/>
                    <a:lumOff val="40000"/>
                  </a:schemeClr>
                </a:solidFill>
              </a:rPr>
              <a:t>осында</a:t>
            </a:r>
            <a:r>
              <a:rPr lang="ru-RU" sz="2800" dirty="0">
                <a:solidFill>
                  <a:schemeClr val="accent6">
                    <a:lumMod val="60000"/>
                    <a:lumOff val="40000"/>
                  </a:schemeClr>
                </a:solidFill>
              </a:rPr>
              <a:t> </a:t>
            </a:r>
            <a:r>
              <a:rPr lang="ru-RU" sz="2800" dirty="0" err="1">
                <a:solidFill>
                  <a:schemeClr val="accent6">
                    <a:lumMod val="60000"/>
                    <a:lumOff val="40000"/>
                  </a:schemeClr>
                </a:solidFill>
              </a:rPr>
              <a:t>әкелініп</a:t>
            </a:r>
            <a:r>
              <a:rPr lang="ru-RU" sz="2800" dirty="0">
                <a:solidFill>
                  <a:schemeClr val="accent6">
                    <a:lumMod val="60000"/>
                    <a:lumOff val="40000"/>
                  </a:schemeClr>
                </a:solidFill>
              </a:rPr>
              <a:t> </a:t>
            </a:r>
            <a:r>
              <a:rPr lang="ru-RU" sz="2800" dirty="0" err="1">
                <a:solidFill>
                  <a:schemeClr val="accent6">
                    <a:lumMod val="60000"/>
                    <a:lumOff val="40000"/>
                  </a:schemeClr>
                </a:solidFill>
              </a:rPr>
              <a:t>жерлене</a:t>
            </a:r>
            <a:r>
              <a:rPr lang="ru-RU" sz="2800" dirty="0">
                <a:solidFill>
                  <a:schemeClr val="accent6">
                    <a:lumMod val="60000"/>
                    <a:lumOff val="40000"/>
                  </a:schemeClr>
                </a:solidFill>
              </a:rPr>
              <a:t> </a:t>
            </a:r>
            <a:r>
              <a:rPr lang="ru-RU" sz="2800" dirty="0" err="1">
                <a:solidFill>
                  <a:schemeClr val="accent6">
                    <a:lumMod val="60000"/>
                    <a:lumOff val="40000"/>
                  </a:schemeClr>
                </a:solidFill>
              </a:rPr>
              <a:t>бастауы</a:t>
            </a:r>
            <a:r>
              <a:rPr lang="ru-RU" sz="2800" dirty="0">
                <a:solidFill>
                  <a:schemeClr val="accent6">
                    <a:lumMod val="60000"/>
                    <a:lumOff val="40000"/>
                  </a:schemeClr>
                </a:solidFill>
              </a:rPr>
              <a:t>, </a:t>
            </a:r>
            <a:r>
              <a:rPr lang="ru-RU" sz="2800" dirty="0" err="1">
                <a:solidFill>
                  <a:schemeClr val="accent6">
                    <a:lumMod val="60000"/>
                    <a:lumOff val="40000"/>
                  </a:schemeClr>
                </a:solidFill>
              </a:rPr>
              <a:t>атап</a:t>
            </a:r>
            <a:r>
              <a:rPr lang="ru-RU" sz="2800" dirty="0">
                <a:solidFill>
                  <a:schemeClr val="accent6">
                    <a:lumMod val="60000"/>
                    <a:lumOff val="40000"/>
                  </a:schemeClr>
                </a:solidFill>
              </a:rPr>
              <a:t> </a:t>
            </a:r>
            <a:r>
              <a:rPr lang="ru-RU" sz="2800" dirty="0" err="1">
                <a:solidFill>
                  <a:schemeClr val="accent6">
                    <a:lumMod val="60000"/>
                    <a:lumOff val="40000"/>
                  </a:schemeClr>
                </a:solidFill>
              </a:rPr>
              <a:t>айтқанда</a:t>
            </a:r>
            <a:r>
              <a:rPr lang="ru-RU" sz="2800" dirty="0">
                <a:solidFill>
                  <a:schemeClr val="accent6">
                    <a:lumMod val="60000"/>
                    <a:lumOff val="40000"/>
                  </a:schemeClr>
                </a:solidFill>
              </a:rPr>
              <a:t>, </a:t>
            </a:r>
            <a:r>
              <a:rPr lang="ru-RU" sz="2800" dirty="0" err="1">
                <a:solidFill>
                  <a:schemeClr val="accent6">
                    <a:lumMod val="60000"/>
                    <a:lumOff val="40000"/>
                  </a:schemeClr>
                </a:solidFill>
              </a:rPr>
              <a:t>Отырар</a:t>
            </a:r>
            <a:r>
              <a:rPr lang="ru-RU" sz="2800" dirty="0">
                <a:solidFill>
                  <a:schemeClr val="accent6">
                    <a:lumMod val="60000"/>
                    <a:lumOff val="40000"/>
                  </a:schemeClr>
                </a:solidFill>
              </a:rPr>
              <a:t> </a:t>
            </a:r>
            <a:r>
              <a:rPr lang="ru-RU" sz="2800" dirty="0" err="1">
                <a:solidFill>
                  <a:schemeClr val="accent6">
                    <a:lumMod val="60000"/>
                    <a:lumOff val="40000"/>
                  </a:schemeClr>
                </a:solidFill>
              </a:rPr>
              <a:t>билеушісі</a:t>
            </a:r>
            <a:r>
              <a:rPr lang="ru-RU" sz="2800" dirty="0">
                <a:solidFill>
                  <a:schemeClr val="accent6">
                    <a:lumMod val="60000"/>
                    <a:lumOff val="40000"/>
                  </a:schemeClr>
                </a:solidFill>
              </a:rPr>
              <a:t> </a:t>
            </a:r>
            <a:r>
              <a:rPr lang="ru-RU" sz="2800" dirty="0" err="1">
                <a:solidFill>
                  <a:schemeClr val="accent6">
                    <a:lumMod val="60000"/>
                    <a:lumOff val="40000"/>
                  </a:schemeClr>
                </a:solidFill>
              </a:rPr>
              <a:t>Ілияс</a:t>
            </a:r>
            <a:r>
              <a:rPr lang="ru-RU" sz="2800" dirty="0">
                <a:solidFill>
                  <a:schemeClr val="accent6">
                    <a:lumMod val="60000"/>
                    <a:lumOff val="40000"/>
                  </a:schemeClr>
                </a:solidFill>
              </a:rPr>
              <a:t> </a:t>
            </a:r>
            <a:r>
              <a:rPr lang="ru-RU" sz="2800" dirty="0" err="1">
                <a:solidFill>
                  <a:schemeClr val="accent6">
                    <a:lumMod val="60000"/>
                    <a:lumOff val="40000"/>
                  </a:schemeClr>
                </a:solidFill>
              </a:rPr>
              <a:t>ханның</a:t>
            </a:r>
            <a:r>
              <a:rPr lang="ru-RU" sz="2800" dirty="0">
                <a:solidFill>
                  <a:schemeClr val="accent6">
                    <a:lumMod val="60000"/>
                    <a:lumOff val="40000"/>
                  </a:schemeClr>
                </a:solidFill>
              </a:rPr>
              <a:t> </a:t>
            </a:r>
            <a:r>
              <a:rPr lang="ru-RU" sz="2800" dirty="0" err="1">
                <a:solidFill>
                  <a:schemeClr val="accent6">
                    <a:lumMod val="60000"/>
                    <a:lumOff val="40000"/>
                  </a:schemeClr>
                </a:solidFill>
              </a:rPr>
              <a:t>жерленуі</a:t>
            </a:r>
            <a:r>
              <a:rPr lang="ru-RU" sz="2800" dirty="0">
                <a:solidFill>
                  <a:schemeClr val="accent6">
                    <a:lumMod val="60000"/>
                    <a:lumOff val="40000"/>
                  </a:schemeClr>
                </a:solidFill>
              </a:rPr>
              <a:t>, </a:t>
            </a:r>
            <a:r>
              <a:rPr lang="ru-RU" sz="2800" dirty="0" err="1">
                <a:solidFill>
                  <a:schemeClr val="accent6">
                    <a:lumMod val="60000"/>
                    <a:lumOff val="40000"/>
                  </a:schemeClr>
                </a:solidFill>
              </a:rPr>
              <a:t>тіптен</a:t>
            </a:r>
            <a:r>
              <a:rPr lang="ru-RU" sz="2800" dirty="0">
                <a:solidFill>
                  <a:schemeClr val="accent6">
                    <a:lumMod val="60000"/>
                    <a:lumOff val="40000"/>
                  </a:schemeClr>
                </a:solidFill>
              </a:rPr>
              <a:t> </a:t>
            </a:r>
            <a:r>
              <a:rPr lang="ru-RU" sz="2800" dirty="0" err="1">
                <a:solidFill>
                  <a:schemeClr val="accent6">
                    <a:lumMod val="60000"/>
                    <a:lumOff val="40000"/>
                  </a:schemeClr>
                </a:solidFill>
              </a:rPr>
              <a:t>Сайрамда</a:t>
            </a:r>
            <a:r>
              <a:rPr lang="ru-RU" sz="2800" dirty="0">
                <a:solidFill>
                  <a:schemeClr val="accent6">
                    <a:lumMod val="60000"/>
                    <a:lumOff val="40000"/>
                  </a:schemeClr>
                </a:solidFill>
              </a:rPr>
              <a:t> </a:t>
            </a:r>
            <a:r>
              <a:rPr lang="ru-RU" sz="2800" dirty="0" err="1">
                <a:solidFill>
                  <a:schemeClr val="accent6">
                    <a:lumMod val="60000"/>
                    <a:lumOff val="40000"/>
                  </a:schemeClr>
                </a:solidFill>
              </a:rPr>
              <a:t>туып-өскен</a:t>
            </a:r>
            <a:r>
              <a:rPr lang="ru-RU" sz="2800" dirty="0">
                <a:solidFill>
                  <a:schemeClr val="accent6">
                    <a:lumMod val="60000"/>
                    <a:lumOff val="40000"/>
                  </a:schemeClr>
                </a:solidFill>
              </a:rPr>
              <a:t> </a:t>
            </a:r>
            <a:r>
              <a:rPr lang="ru-RU" sz="2800" dirty="0" err="1">
                <a:solidFill>
                  <a:schemeClr val="accent6">
                    <a:lumMod val="60000"/>
                    <a:lumOff val="40000"/>
                  </a:schemeClr>
                </a:solidFill>
              </a:rPr>
              <a:t>Ахмет</a:t>
            </a:r>
            <a:r>
              <a:rPr lang="ru-RU" sz="2800" dirty="0">
                <a:solidFill>
                  <a:schemeClr val="accent6">
                    <a:lumMod val="60000"/>
                    <a:lumOff val="40000"/>
                  </a:schemeClr>
                </a:solidFill>
              </a:rPr>
              <a:t> </a:t>
            </a:r>
            <a:r>
              <a:rPr lang="ru-RU" sz="2800" dirty="0" err="1">
                <a:solidFill>
                  <a:schemeClr val="accent6">
                    <a:lumMod val="60000"/>
                    <a:lumOff val="40000"/>
                  </a:schemeClr>
                </a:solidFill>
              </a:rPr>
              <a:t>Ясауидің</a:t>
            </a:r>
            <a:r>
              <a:rPr lang="ru-RU" sz="2800" dirty="0">
                <a:solidFill>
                  <a:schemeClr val="accent6">
                    <a:lumMod val="60000"/>
                    <a:lumOff val="40000"/>
                  </a:schemeClr>
                </a:solidFill>
              </a:rPr>
              <a:t> де </a:t>
            </a:r>
            <a:r>
              <a:rPr lang="ru-RU" sz="2800" dirty="0" err="1">
                <a:solidFill>
                  <a:schemeClr val="accent6">
                    <a:lumMod val="60000"/>
                    <a:lumOff val="40000"/>
                  </a:schemeClr>
                </a:solidFill>
              </a:rPr>
              <a:t>Түркістан</a:t>
            </a:r>
            <a:r>
              <a:rPr lang="ru-RU" sz="2800" dirty="0">
                <a:solidFill>
                  <a:schemeClr val="accent6">
                    <a:lumMod val="60000"/>
                    <a:lumOff val="40000"/>
                  </a:schemeClr>
                </a:solidFill>
              </a:rPr>
              <a:t> </a:t>
            </a:r>
            <a:r>
              <a:rPr lang="ru-RU" sz="2800" dirty="0" err="1">
                <a:solidFill>
                  <a:schemeClr val="accent6">
                    <a:lumMod val="60000"/>
                    <a:lumOff val="40000"/>
                  </a:schemeClr>
                </a:solidFill>
              </a:rPr>
              <a:t>жерінде</a:t>
            </a:r>
            <a:r>
              <a:rPr lang="ru-RU" sz="2800" dirty="0">
                <a:solidFill>
                  <a:schemeClr val="accent6">
                    <a:lumMod val="60000"/>
                    <a:lumOff val="40000"/>
                  </a:schemeClr>
                </a:solidFill>
              </a:rPr>
              <a:t> </a:t>
            </a:r>
            <a:r>
              <a:rPr lang="ru-RU" sz="2800" dirty="0" err="1">
                <a:solidFill>
                  <a:schemeClr val="accent6">
                    <a:lumMod val="60000"/>
                    <a:lumOff val="40000"/>
                  </a:schemeClr>
                </a:solidFill>
              </a:rPr>
              <a:t>тұрып</a:t>
            </a:r>
            <a:r>
              <a:rPr lang="ru-RU" sz="2800" dirty="0">
                <a:solidFill>
                  <a:schemeClr val="accent6">
                    <a:lumMod val="60000"/>
                    <a:lumOff val="40000"/>
                  </a:schemeClr>
                </a:solidFill>
              </a:rPr>
              <a:t>, </a:t>
            </a:r>
            <a:r>
              <a:rPr lang="ru-RU" sz="2800" dirty="0" err="1">
                <a:solidFill>
                  <a:schemeClr val="accent6">
                    <a:lumMod val="60000"/>
                    <a:lumOff val="40000"/>
                  </a:schemeClr>
                </a:solidFill>
              </a:rPr>
              <a:t>осында</a:t>
            </a:r>
            <a:r>
              <a:rPr lang="ru-RU" sz="2800" dirty="0">
                <a:solidFill>
                  <a:schemeClr val="accent6">
                    <a:lumMod val="60000"/>
                    <a:lumOff val="40000"/>
                  </a:schemeClr>
                </a:solidFill>
              </a:rPr>
              <a:t> </a:t>
            </a:r>
            <a:r>
              <a:rPr lang="ru-RU" sz="2800" dirty="0" err="1">
                <a:solidFill>
                  <a:schemeClr val="accent6">
                    <a:lumMod val="60000"/>
                    <a:lumOff val="40000"/>
                  </a:schemeClr>
                </a:solidFill>
              </a:rPr>
              <a:t>жерленуі</a:t>
            </a:r>
            <a:r>
              <a:rPr lang="ru-RU" sz="2800" dirty="0">
                <a:solidFill>
                  <a:schemeClr val="accent6">
                    <a:lumMod val="60000"/>
                    <a:lumOff val="40000"/>
                  </a:schemeClr>
                </a:solidFill>
              </a:rPr>
              <a:t> </a:t>
            </a:r>
            <a:r>
              <a:rPr lang="ru-RU" sz="2800" dirty="0" err="1">
                <a:solidFill>
                  <a:schemeClr val="accent6">
                    <a:lumMod val="60000"/>
                    <a:lumOff val="40000"/>
                  </a:schemeClr>
                </a:solidFill>
              </a:rPr>
              <a:t>жайдан-жай</a:t>
            </a:r>
            <a:r>
              <a:rPr lang="ru-RU" sz="2800" dirty="0">
                <a:solidFill>
                  <a:schemeClr val="accent6">
                    <a:lumMod val="60000"/>
                    <a:lumOff val="40000"/>
                  </a:schemeClr>
                </a:solidFill>
              </a:rPr>
              <a:t> </a:t>
            </a:r>
            <a:r>
              <a:rPr lang="ru-RU" sz="2800" dirty="0" err="1">
                <a:solidFill>
                  <a:schemeClr val="accent6">
                    <a:lumMod val="60000"/>
                    <a:lumOff val="40000"/>
                  </a:schemeClr>
                </a:solidFill>
              </a:rPr>
              <a:t>емес</a:t>
            </a:r>
            <a:r>
              <a:rPr lang="ru-RU" sz="2800" dirty="0">
                <a:solidFill>
                  <a:schemeClr val="accent6">
                    <a:lumMod val="60000"/>
                    <a:lumOff val="40000"/>
                  </a:schemeClr>
                </a:solidFill>
              </a:rPr>
              <a:t> </a:t>
            </a:r>
            <a:r>
              <a:rPr lang="ru-RU" sz="2800" dirty="0" err="1">
                <a:solidFill>
                  <a:schemeClr val="accent6">
                    <a:lumMod val="60000"/>
                    <a:lumOff val="40000"/>
                  </a:schemeClr>
                </a:solidFill>
              </a:rPr>
              <a:t>екендігі</a:t>
            </a:r>
            <a:r>
              <a:rPr lang="ru-RU" sz="2800" dirty="0">
                <a:solidFill>
                  <a:schemeClr val="accent6">
                    <a:lumMod val="60000"/>
                    <a:lumOff val="40000"/>
                  </a:schemeClr>
                </a:solidFill>
              </a:rPr>
              <a:t> </a:t>
            </a:r>
            <a:r>
              <a:rPr lang="ru-RU" sz="2800" dirty="0" err="1">
                <a:solidFill>
                  <a:schemeClr val="accent6">
                    <a:lumMod val="60000"/>
                    <a:lumOff val="40000"/>
                  </a:schemeClr>
                </a:solidFill>
              </a:rPr>
              <a:t>анық</a:t>
            </a:r>
            <a:r>
              <a:rPr lang="ru-RU" sz="2800" dirty="0">
                <a:solidFill>
                  <a:schemeClr val="accent6">
                    <a:lumMod val="60000"/>
                    <a:lumOff val="40000"/>
                  </a:schemeClr>
                </a:solidFill>
              </a:rPr>
              <a:t>..</a:t>
            </a:r>
          </a:p>
          <a:p>
            <a:pPr marL="365760" indent="-365760" fontAlgn="auto">
              <a:spcAft>
                <a:spcPts val="0"/>
              </a:spcAft>
              <a:defRPr/>
            </a:pPr>
            <a:endParaRPr lang="ru-RU" dirty="0">
              <a:solidFill>
                <a:schemeClr val="accent6">
                  <a:lumMod val="60000"/>
                  <a:lumOff val="40000"/>
                </a:schemeClr>
              </a:solidFill>
            </a:endParaRPr>
          </a:p>
        </p:txBody>
      </p:sp>
      <p:sp>
        <p:nvSpPr>
          <p:cNvPr id="16387" name="Нижний колонтитул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en-US" smtClean="0">
                <a:solidFill>
                  <a:schemeClr val="tx2"/>
                </a:solidFill>
                <a:latin typeface="Book Antiqua" pitchFamily="18" charset="0"/>
              </a:rPr>
              <a:t>www.ZHARAR.com</a:t>
            </a:r>
            <a:endParaRPr lang="ru-RU">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Объект 1"/>
          <p:cNvSpPr>
            <a:spLocks noGrp="1"/>
          </p:cNvSpPr>
          <p:nvPr>
            <p:ph idx="1"/>
          </p:nvPr>
        </p:nvSpPr>
        <p:spPr>
          <a:xfrm>
            <a:off x="250825" y="404813"/>
            <a:ext cx="8642350" cy="6192837"/>
          </a:xfrm>
        </p:spPr>
        <p:txBody>
          <a:bodyPr rtlCol="0">
            <a:normAutofit fontScale="92500" lnSpcReduction="20000"/>
          </a:bodyPr>
          <a:lstStyle/>
          <a:p>
            <a:pPr marL="365760" indent="-365760" fontAlgn="auto">
              <a:spcAft>
                <a:spcPts val="0"/>
              </a:spcAft>
              <a:defRPr/>
            </a:pPr>
            <a:r>
              <a:rPr lang="ru-RU" dirty="0">
                <a:solidFill>
                  <a:srgbClr val="CCFF66"/>
                </a:solidFill>
              </a:rPr>
              <a:t>ХІҮ </a:t>
            </a:r>
            <a:r>
              <a:rPr lang="ru-RU" dirty="0" err="1">
                <a:solidFill>
                  <a:srgbClr val="CCFF66"/>
                </a:solidFill>
              </a:rPr>
              <a:t>ғасырда</a:t>
            </a:r>
            <a:r>
              <a:rPr lang="ru-RU" dirty="0">
                <a:solidFill>
                  <a:srgbClr val="CCFF66"/>
                </a:solidFill>
              </a:rPr>
              <a:t>, </a:t>
            </a:r>
            <a:r>
              <a:rPr lang="ru-RU" dirty="0" err="1">
                <a:solidFill>
                  <a:srgbClr val="CCFF66"/>
                </a:solidFill>
              </a:rPr>
              <a:t>яғни</a:t>
            </a:r>
            <a:r>
              <a:rPr lang="ru-RU" dirty="0">
                <a:solidFill>
                  <a:srgbClr val="CCFF66"/>
                </a:solidFill>
              </a:rPr>
              <a:t> </a:t>
            </a:r>
            <a:r>
              <a:rPr lang="ru-RU" dirty="0" err="1">
                <a:solidFill>
                  <a:srgbClr val="CCFF66"/>
                </a:solidFill>
              </a:rPr>
              <a:t>А.Ясауи</a:t>
            </a:r>
            <a:r>
              <a:rPr lang="ru-RU" dirty="0">
                <a:solidFill>
                  <a:srgbClr val="CCFF66"/>
                </a:solidFill>
              </a:rPr>
              <a:t> </a:t>
            </a:r>
            <a:r>
              <a:rPr lang="ru-RU" dirty="0" err="1">
                <a:solidFill>
                  <a:srgbClr val="CCFF66"/>
                </a:solidFill>
              </a:rPr>
              <a:t>кесенесі</a:t>
            </a:r>
            <a:r>
              <a:rPr lang="ru-RU" dirty="0">
                <a:solidFill>
                  <a:srgbClr val="CCFF66"/>
                </a:solidFill>
              </a:rPr>
              <a:t> </a:t>
            </a:r>
            <a:r>
              <a:rPr lang="ru-RU" dirty="0" err="1">
                <a:solidFill>
                  <a:srgbClr val="CCFF66"/>
                </a:solidFill>
              </a:rPr>
              <a:t>салынғаннан</a:t>
            </a:r>
            <a:r>
              <a:rPr lang="ru-RU" dirty="0">
                <a:solidFill>
                  <a:srgbClr val="CCFF66"/>
                </a:solidFill>
              </a:rPr>
              <a:t> </a:t>
            </a:r>
            <a:r>
              <a:rPr lang="ru-RU" dirty="0" err="1">
                <a:solidFill>
                  <a:srgbClr val="CCFF66"/>
                </a:solidFill>
              </a:rPr>
              <a:t>кейін</a:t>
            </a:r>
            <a:r>
              <a:rPr lang="ru-RU" dirty="0">
                <a:solidFill>
                  <a:srgbClr val="CCFF66"/>
                </a:solidFill>
              </a:rPr>
              <a:t>, </a:t>
            </a:r>
            <a:r>
              <a:rPr lang="ru-RU" dirty="0" err="1">
                <a:solidFill>
                  <a:srgbClr val="CCFF66"/>
                </a:solidFill>
              </a:rPr>
              <a:t>Түркістан</a:t>
            </a:r>
            <a:r>
              <a:rPr lang="ru-RU" dirty="0">
                <a:solidFill>
                  <a:srgbClr val="CCFF66"/>
                </a:solidFill>
              </a:rPr>
              <a:t> </a:t>
            </a:r>
            <a:r>
              <a:rPr lang="ru-RU" dirty="0" err="1">
                <a:solidFill>
                  <a:srgbClr val="CCFF66"/>
                </a:solidFill>
              </a:rPr>
              <a:t>бүкіл</a:t>
            </a:r>
            <a:r>
              <a:rPr lang="ru-RU" dirty="0">
                <a:solidFill>
                  <a:srgbClr val="CCFF66"/>
                </a:solidFill>
              </a:rPr>
              <a:t> </a:t>
            </a:r>
            <a:r>
              <a:rPr lang="ru-RU" dirty="0" err="1">
                <a:solidFill>
                  <a:srgbClr val="CCFF66"/>
                </a:solidFill>
              </a:rPr>
              <a:t>түрік</a:t>
            </a:r>
            <a:r>
              <a:rPr lang="ru-RU" dirty="0">
                <a:solidFill>
                  <a:srgbClr val="CCFF66"/>
                </a:solidFill>
              </a:rPr>
              <a:t> </a:t>
            </a:r>
            <a:r>
              <a:rPr lang="ru-RU" dirty="0" err="1">
                <a:solidFill>
                  <a:srgbClr val="CCFF66"/>
                </a:solidFill>
              </a:rPr>
              <a:t>тілдес</a:t>
            </a:r>
            <a:r>
              <a:rPr lang="ru-RU" dirty="0">
                <a:solidFill>
                  <a:srgbClr val="CCFF66"/>
                </a:solidFill>
              </a:rPr>
              <a:t> </a:t>
            </a:r>
            <a:r>
              <a:rPr lang="ru-RU" dirty="0" err="1">
                <a:solidFill>
                  <a:srgbClr val="CCFF66"/>
                </a:solidFill>
              </a:rPr>
              <a:t>халықтардың</a:t>
            </a:r>
            <a:r>
              <a:rPr lang="ru-RU" dirty="0">
                <a:solidFill>
                  <a:srgbClr val="CCFF66"/>
                </a:solidFill>
              </a:rPr>
              <a:t> </a:t>
            </a:r>
            <a:r>
              <a:rPr lang="ru-RU" dirty="0" err="1">
                <a:solidFill>
                  <a:srgbClr val="CCFF66"/>
                </a:solidFill>
              </a:rPr>
              <a:t>діни</a:t>
            </a:r>
            <a:r>
              <a:rPr lang="ru-RU" dirty="0">
                <a:solidFill>
                  <a:srgbClr val="CCFF66"/>
                </a:solidFill>
              </a:rPr>
              <a:t> </a:t>
            </a:r>
            <a:r>
              <a:rPr lang="ru-RU" dirty="0" err="1">
                <a:solidFill>
                  <a:srgbClr val="CCFF66"/>
                </a:solidFill>
              </a:rPr>
              <a:t>орталығына</a:t>
            </a:r>
            <a:r>
              <a:rPr lang="ru-RU" dirty="0">
                <a:solidFill>
                  <a:srgbClr val="CCFF66"/>
                </a:solidFill>
              </a:rPr>
              <a:t> </a:t>
            </a:r>
            <a:r>
              <a:rPr lang="ru-RU" dirty="0" err="1">
                <a:solidFill>
                  <a:srgbClr val="CCFF66"/>
                </a:solidFill>
              </a:rPr>
              <a:t>айналып</a:t>
            </a:r>
            <a:r>
              <a:rPr lang="ru-RU" dirty="0">
                <a:solidFill>
                  <a:srgbClr val="CCFF66"/>
                </a:solidFill>
              </a:rPr>
              <a:t>, “</a:t>
            </a:r>
            <a:r>
              <a:rPr lang="ru-RU" dirty="0" err="1">
                <a:solidFill>
                  <a:srgbClr val="CCFF66"/>
                </a:solidFill>
              </a:rPr>
              <a:t>Хазреті</a:t>
            </a:r>
            <a:r>
              <a:rPr lang="ru-RU" dirty="0">
                <a:solidFill>
                  <a:srgbClr val="CCFF66"/>
                </a:solidFill>
              </a:rPr>
              <a:t> </a:t>
            </a:r>
            <a:r>
              <a:rPr lang="ru-RU" dirty="0" err="1">
                <a:solidFill>
                  <a:srgbClr val="CCFF66"/>
                </a:solidFill>
              </a:rPr>
              <a:t>Түркістан</a:t>
            </a:r>
            <a:r>
              <a:rPr lang="ru-RU" dirty="0">
                <a:solidFill>
                  <a:srgbClr val="CCFF66"/>
                </a:solidFill>
              </a:rPr>
              <a:t>” </a:t>
            </a:r>
            <a:r>
              <a:rPr lang="ru-RU" dirty="0" err="1">
                <a:solidFill>
                  <a:srgbClr val="CCFF66"/>
                </a:solidFill>
              </a:rPr>
              <a:t>немесе</a:t>
            </a:r>
            <a:r>
              <a:rPr lang="ru-RU" dirty="0">
                <a:solidFill>
                  <a:srgbClr val="CCFF66"/>
                </a:solidFill>
              </a:rPr>
              <a:t> “</a:t>
            </a:r>
            <a:r>
              <a:rPr lang="ru-RU" dirty="0" err="1">
                <a:solidFill>
                  <a:srgbClr val="CCFF66"/>
                </a:solidFill>
              </a:rPr>
              <a:t>Кіші</a:t>
            </a:r>
            <a:r>
              <a:rPr lang="ru-RU" dirty="0">
                <a:solidFill>
                  <a:srgbClr val="CCFF66"/>
                </a:solidFill>
              </a:rPr>
              <a:t> Мекке” </a:t>
            </a:r>
            <a:r>
              <a:rPr lang="ru-RU" dirty="0" err="1">
                <a:solidFill>
                  <a:srgbClr val="CCFF66"/>
                </a:solidFill>
              </a:rPr>
              <a:t>атанды</a:t>
            </a:r>
            <a:r>
              <a:rPr lang="ru-RU" dirty="0">
                <a:solidFill>
                  <a:srgbClr val="CCFF66"/>
                </a:solidFill>
              </a:rPr>
              <a:t>. </a:t>
            </a:r>
            <a:r>
              <a:rPr lang="ru-RU" dirty="0" err="1">
                <a:solidFill>
                  <a:srgbClr val="CCFF66"/>
                </a:solidFill>
              </a:rPr>
              <a:t>Бұл</a:t>
            </a:r>
            <a:r>
              <a:rPr lang="ru-RU" dirty="0">
                <a:solidFill>
                  <a:srgbClr val="CCFF66"/>
                </a:solidFill>
              </a:rPr>
              <a:t> </a:t>
            </a:r>
            <a:r>
              <a:rPr lang="ru-RU" dirty="0" err="1">
                <a:solidFill>
                  <a:srgbClr val="CCFF66"/>
                </a:solidFill>
              </a:rPr>
              <a:t>болжамды</a:t>
            </a:r>
            <a:r>
              <a:rPr lang="ru-RU" dirty="0">
                <a:solidFill>
                  <a:srgbClr val="CCFF66"/>
                </a:solidFill>
              </a:rPr>
              <a:t> </a:t>
            </a:r>
            <a:r>
              <a:rPr lang="ru-RU" dirty="0" err="1">
                <a:solidFill>
                  <a:srgbClr val="CCFF66"/>
                </a:solidFill>
              </a:rPr>
              <a:t>шығыс</a:t>
            </a:r>
            <a:r>
              <a:rPr lang="ru-RU" dirty="0">
                <a:solidFill>
                  <a:srgbClr val="CCFF66"/>
                </a:solidFill>
              </a:rPr>
              <a:t> </a:t>
            </a:r>
            <a:r>
              <a:rPr lang="ru-RU" dirty="0" err="1">
                <a:solidFill>
                  <a:srgbClr val="CCFF66"/>
                </a:solidFill>
              </a:rPr>
              <a:t>зерттеушісі</a:t>
            </a:r>
            <a:r>
              <a:rPr lang="ru-RU" dirty="0">
                <a:solidFill>
                  <a:srgbClr val="CCFF66"/>
                </a:solidFill>
              </a:rPr>
              <a:t> академик </a:t>
            </a:r>
            <a:r>
              <a:rPr lang="ru-RU" dirty="0" err="1">
                <a:solidFill>
                  <a:srgbClr val="CCFF66"/>
                </a:solidFill>
              </a:rPr>
              <a:t>В.В.Бартольд</a:t>
            </a:r>
            <a:r>
              <a:rPr lang="ru-RU" dirty="0">
                <a:solidFill>
                  <a:srgbClr val="CCFF66"/>
                </a:solidFill>
              </a:rPr>
              <a:t> да </a:t>
            </a:r>
            <a:r>
              <a:rPr lang="ru-RU" dirty="0" err="1">
                <a:solidFill>
                  <a:srgbClr val="CCFF66"/>
                </a:solidFill>
              </a:rPr>
              <a:t>қолдайды</a:t>
            </a:r>
            <a:r>
              <a:rPr lang="ru-RU" dirty="0">
                <a:solidFill>
                  <a:srgbClr val="CCFF66"/>
                </a:solidFill>
              </a:rPr>
              <a:t>.</a:t>
            </a:r>
          </a:p>
          <a:p>
            <a:pPr marL="365760" indent="-365760" fontAlgn="auto">
              <a:spcAft>
                <a:spcPts val="0"/>
              </a:spcAft>
              <a:defRPr/>
            </a:pPr>
            <a:r>
              <a:rPr lang="ru-RU" dirty="0">
                <a:solidFill>
                  <a:srgbClr val="CCFF66"/>
                </a:solidFill>
              </a:rPr>
              <a:t>ХҮ </a:t>
            </a:r>
            <a:r>
              <a:rPr lang="ru-RU" dirty="0" err="1">
                <a:solidFill>
                  <a:srgbClr val="CCFF66"/>
                </a:solidFill>
              </a:rPr>
              <a:t>ғасырда</a:t>
            </a:r>
            <a:r>
              <a:rPr lang="ru-RU" dirty="0">
                <a:solidFill>
                  <a:srgbClr val="CCFF66"/>
                </a:solidFill>
              </a:rPr>
              <a:t> </a:t>
            </a:r>
            <a:r>
              <a:rPr lang="ru-RU" dirty="0" err="1">
                <a:solidFill>
                  <a:srgbClr val="CCFF66"/>
                </a:solidFill>
              </a:rPr>
              <a:t>Түркістан</a:t>
            </a:r>
            <a:r>
              <a:rPr lang="ru-RU" dirty="0">
                <a:solidFill>
                  <a:srgbClr val="CCFF66"/>
                </a:solidFill>
              </a:rPr>
              <a:t> </a:t>
            </a:r>
            <a:r>
              <a:rPr lang="ru-RU" dirty="0" err="1">
                <a:solidFill>
                  <a:srgbClr val="CCFF66"/>
                </a:solidFill>
              </a:rPr>
              <a:t>Сырдария</a:t>
            </a:r>
            <a:r>
              <a:rPr lang="ru-RU" dirty="0">
                <a:solidFill>
                  <a:srgbClr val="CCFF66"/>
                </a:solidFill>
              </a:rPr>
              <a:t> </a:t>
            </a:r>
            <a:r>
              <a:rPr lang="ru-RU" dirty="0" err="1">
                <a:solidFill>
                  <a:srgbClr val="CCFF66"/>
                </a:solidFill>
              </a:rPr>
              <a:t>өңірінің</a:t>
            </a:r>
            <a:r>
              <a:rPr lang="ru-RU" dirty="0">
                <a:solidFill>
                  <a:srgbClr val="CCFF66"/>
                </a:solidFill>
              </a:rPr>
              <a:t> </a:t>
            </a:r>
            <a:r>
              <a:rPr lang="ru-RU" dirty="0" err="1">
                <a:solidFill>
                  <a:srgbClr val="CCFF66"/>
                </a:solidFill>
              </a:rPr>
              <a:t>саяси</a:t>
            </a:r>
            <a:r>
              <a:rPr lang="ru-RU" dirty="0">
                <a:solidFill>
                  <a:srgbClr val="CCFF66"/>
                </a:solidFill>
              </a:rPr>
              <a:t> </a:t>
            </a:r>
            <a:r>
              <a:rPr lang="ru-RU" dirty="0" err="1">
                <a:solidFill>
                  <a:srgbClr val="CCFF66"/>
                </a:solidFill>
              </a:rPr>
              <a:t>және</a:t>
            </a:r>
            <a:r>
              <a:rPr lang="ru-RU" dirty="0">
                <a:solidFill>
                  <a:srgbClr val="CCFF66"/>
                </a:solidFill>
              </a:rPr>
              <a:t> </a:t>
            </a:r>
            <a:r>
              <a:rPr lang="ru-RU" dirty="0" err="1">
                <a:solidFill>
                  <a:srgbClr val="CCFF66"/>
                </a:solidFill>
              </a:rPr>
              <a:t>экономикалық</a:t>
            </a:r>
            <a:r>
              <a:rPr lang="ru-RU" dirty="0">
                <a:solidFill>
                  <a:srgbClr val="CCFF66"/>
                </a:solidFill>
              </a:rPr>
              <a:t> </a:t>
            </a:r>
            <a:r>
              <a:rPr lang="ru-RU" dirty="0" err="1">
                <a:solidFill>
                  <a:srgbClr val="CCFF66"/>
                </a:solidFill>
              </a:rPr>
              <a:t>орталығына</a:t>
            </a:r>
            <a:r>
              <a:rPr lang="ru-RU" dirty="0">
                <a:solidFill>
                  <a:srgbClr val="CCFF66"/>
                </a:solidFill>
              </a:rPr>
              <a:t> </a:t>
            </a:r>
            <a:r>
              <a:rPr lang="ru-RU" dirty="0" err="1">
                <a:solidFill>
                  <a:srgbClr val="CCFF66"/>
                </a:solidFill>
              </a:rPr>
              <a:t>айналып</a:t>
            </a:r>
            <a:r>
              <a:rPr lang="ru-RU" dirty="0">
                <a:solidFill>
                  <a:srgbClr val="CCFF66"/>
                </a:solidFill>
              </a:rPr>
              <a:t>, 1598 </a:t>
            </a:r>
            <a:r>
              <a:rPr lang="ru-RU" dirty="0" err="1">
                <a:solidFill>
                  <a:srgbClr val="CCFF66"/>
                </a:solidFill>
              </a:rPr>
              <a:t>жылы</a:t>
            </a:r>
            <a:r>
              <a:rPr lang="ru-RU" dirty="0">
                <a:solidFill>
                  <a:srgbClr val="CCFF66"/>
                </a:solidFill>
              </a:rPr>
              <a:t> </a:t>
            </a:r>
            <a:r>
              <a:rPr lang="ru-RU" dirty="0" err="1">
                <a:solidFill>
                  <a:srgbClr val="CCFF66"/>
                </a:solidFill>
              </a:rPr>
              <a:t>ол</a:t>
            </a:r>
            <a:r>
              <a:rPr lang="ru-RU" dirty="0">
                <a:solidFill>
                  <a:srgbClr val="CCFF66"/>
                </a:solidFill>
              </a:rPr>
              <a:t> </a:t>
            </a:r>
            <a:r>
              <a:rPr lang="ru-RU" dirty="0" err="1">
                <a:solidFill>
                  <a:srgbClr val="CCFF66"/>
                </a:solidFill>
              </a:rPr>
              <a:t>біржолата</a:t>
            </a:r>
            <a:r>
              <a:rPr lang="ru-RU" dirty="0">
                <a:solidFill>
                  <a:srgbClr val="CCFF66"/>
                </a:solidFill>
              </a:rPr>
              <a:t> </a:t>
            </a:r>
            <a:r>
              <a:rPr lang="ru-RU" dirty="0" err="1">
                <a:solidFill>
                  <a:srgbClr val="CCFF66"/>
                </a:solidFill>
              </a:rPr>
              <a:t>қазақ</a:t>
            </a:r>
            <a:r>
              <a:rPr lang="ru-RU" dirty="0">
                <a:solidFill>
                  <a:srgbClr val="CCFF66"/>
                </a:solidFill>
              </a:rPr>
              <a:t> </a:t>
            </a:r>
            <a:r>
              <a:rPr lang="ru-RU" dirty="0" err="1">
                <a:solidFill>
                  <a:srgbClr val="CCFF66"/>
                </a:solidFill>
              </a:rPr>
              <a:t>хандығының</a:t>
            </a:r>
            <a:r>
              <a:rPr lang="ru-RU" dirty="0">
                <a:solidFill>
                  <a:srgbClr val="CCFF66"/>
                </a:solidFill>
              </a:rPr>
              <a:t> </a:t>
            </a:r>
            <a:r>
              <a:rPr lang="ru-RU" dirty="0" err="1">
                <a:solidFill>
                  <a:srgbClr val="CCFF66"/>
                </a:solidFill>
              </a:rPr>
              <a:t>орталығы</a:t>
            </a:r>
            <a:r>
              <a:rPr lang="ru-RU" dirty="0">
                <a:solidFill>
                  <a:srgbClr val="CCFF66"/>
                </a:solidFill>
              </a:rPr>
              <a:t> </a:t>
            </a:r>
            <a:r>
              <a:rPr lang="ru-RU" dirty="0" err="1">
                <a:solidFill>
                  <a:srgbClr val="CCFF66"/>
                </a:solidFill>
              </a:rPr>
              <a:t>болады</a:t>
            </a:r>
            <a:r>
              <a:rPr lang="ru-RU" dirty="0">
                <a:solidFill>
                  <a:srgbClr val="CCFF66"/>
                </a:solidFill>
              </a:rPr>
              <a:t>. </a:t>
            </a:r>
            <a:r>
              <a:rPr lang="ru-RU" dirty="0" err="1">
                <a:solidFill>
                  <a:srgbClr val="CCFF66"/>
                </a:solidFill>
              </a:rPr>
              <a:t>Бұған</a:t>
            </a:r>
            <a:r>
              <a:rPr lang="ru-RU" dirty="0">
                <a:solidFill>
                  <a:srgbClr val="CCFF66"/>
                </a:solidFill>
              </a:rPr>
              <a:t> </a:t>
            </a:r>
            <a:r>
              <a:rPr lang="ru-RU" dirty="0" err="1">
                <a:solidFill>
                  <a:srgbClr val="CCFF66"/>
                </a:solidFill>
              </a:rPr>
              <a:t>дәлел</a:t>
            </a:r>
            <a:r>
              <a:rPr lang="ru-RU" dirty="0">
                <a:solidFill>
                  <a:srgbClr val="CCFF66"/>
                </a:solidFill>
              </a:rPr>
              <a:t> – </a:t>
            </a:r>
            <a:r>
              <a:rPr lang="ru-RU" dirty="0" err="1">
                <a:solidFill>
                  <a:srgbClr val="CCFF66"/>
                </a:solidFill>
              </a:rPr>
              <a:t>А.Ясауи</a:t>
            </a:r>
            <a:r>
              <a:rPr lang="ru-RU" dirty="0">
                <a:solidFill>
                  <a:srgbClr val="CCFF66"/>
                </a:solidFill>
              </a:rPr>
              <a:t> </a:t>
            </a:r>
            <a:r>
              <a:rPr lang="ru-RU" dirty="0" err="1">
                <a:solidFill>
                  <a:srgbClr val="CCFF66"/>
                </a:solidFill>
              </a:rPr>
              <a:t>кесенесі</a:t>
            </a:r>
            <a:r>
              <a:rPr lang="ru-RU" dirty="0">
                <a:solidFill>
                  <a:srgbClr val="CCFF66"/>
                </a:solidFill>
              </a:rPr>
              <a:t> </a:t>
            </a:r>
            <a:r>
              <a:rPr lang="ru-RU" dirty="0" err="1">
                <a:solidFill>
                  <a:srgbClr val="CCFF66"/>
                </a:solidFill>
              </a:rPr>
              <a:t>төңірегіне</a:t>
            </a:r>
            <a:r>
              <a:rPr lang="ru-RU" dirty="0">
                <a:solidFill>
                  <a:srgbClr val="CCFF66"/>
                </a:solidFill>
              </a:rPr>
              <a:t> </a:t>
            </a:r>
            <a:r>
              <a:rPr lang="ru-RU" dirty="0" err="1">
                <a:solidFill>
                  <a:srgbClr val="CCFF66"/>
                </a:solidFill>
              </a:rPr>
              <a:t>қазақ</a:t>
            </a:r>
            <a:r>
              <a:rPr lang="ru-RU" dirty="0">
                <a:solidFill>
                  <a:srgbClr val="CCFF66"/>
                </a:solidFill>
              </a:rPr>
              <a:t> </a:t>
            </a:r>
            <a:r>
              <a:rPr lang="ru-RU" dirty="0" err="1">
                <a:solidFill>
                  <a:srgbClr val="CCFF66"/>
                </a:solidFill>
              </a:rPr>
              <a:t>хандарының</a:t>
            </a:r>
            <a:r>
              <a:rPr lang="ru-RU" dirty="0">
                <a:solidFill>
                  <a:srgbClr val="CCFF66"/>
                </a:solidFill>
              </a:rPr>
              <a:t> </a:t>
            </a:r>
            <a:r>
              <a:rPr lang="ru-RU" dirty="0" err="1">
                <a:solidFill>
                  <a:srgbClr val="CCFF66"/>
                </a:solidFill>
              </a:rPr>
              <a:t>жерленуі</a:t>
            </a:r>
            <a:r>
              <a:rPr lang="ru-RU" dirty="0">
                <a:solidFill>
                  <a:srgbClr val="CCFF66"/>
                </a:solidFill>
              </a:rPr>
              <a:t>.</a:t>
            </a:r>
          </a:p>
          <a:p>
            <a:pPr marL="365760" indent="-365760" fontAlgn="auto">
              <a:spcAft>
                <a:spcPts val="0"/>
              </a:spcAft>
              <a:defRPr/>
            </a:pPr>
            <a:r>
              <a:rPr lang="ru-RU" dirty="0" err="1">
                <a:solidFill>
                  <a:srgbClr val="CCFF66"/>
                </a:solidFill>
              </a:rPr>
              <a:t>Түркістан</a:t>
            </a:r>
            <a:r>
              <a:rPr lang="ru-RU" dirty="0">
                <a:solidFill>
                  <a:srgbClr val="CCFF66"/>
                </a:solidFill>
              </a:rPr>
              <a:t> </a:t>
            </a:r>
            <a:r>
              <a:rPr lang="ru-RU" dirty="0" err="1">
                <a:solidFill>
                  <a:srgbClr val="CCFF66"/>
                </a:solidFill>
              </a:rPr>
              <a:t>қаласы</a:t>
            </a:r>
            <a:r>
              <a:rPr lang="ru-RU" dirty="0">
                <a:solidFill>
                  <a:srgbClr val="CCFF66"/>
                </a:solidFill>
              </a:rPr>
              <a:t> </a:t>
            </a:r>
            <a:r>
              <a:rPr lang="ru-RU" dirty="0" err="1">
                <a:solidFill>
                  <a:srgbClr val="CCFF66"/>
                </a:solidFill>
              </a:rPr>
              <a:t>сонымен</a:t>
            </a:r>
            <a:r>
              <a:rPr lang="ru-RU" dirty="0">
                <a:solidFill>
                  <a:srgbClr val="CCFF66"/>
                </a:solidFill>
              </a:rPr>
              <a:t> </a:t>
            </a:r>
            <a:r>
              <a:rPr lang="ru-RU" dirty="0" err="1">
                <a:solidFill>
                  <a:srgbClr val="CCFF66"/>
                </a:solidFill>
              </a:rPr>
              <a:t>қатар</a:t>
            </a:r>
            <a:r>
              <a:rPr lang="ru-RU" dirty="0">
                <a:solidFill>
                  <a:srgbClr val="CCFF66"/>
                </a:solidFill>
              </a:rPr>
              <a:t> орта </a:t>
            </a:r>
            <a:r>
              <a:rPr lang="ru-RU" dirty="0" err="1">
                <a:solidFill>
                  <a:srgbClr val="CCFF66"/>
                </a:solidFill>
              </a:rPr>
              <a:t>ғасырдың</a:t>
            </a:r>
            <a:r>
              <a:rPr lang="ru-RU" dirty="0">
                <a:solidFill>
                  <a:srgbClr val="CCFF66"/>
                </a:solidFill>
              </a:rPr>
              <a:t> </a:t>
            </a:r>
            <a:r>
              <a:rPr lang="ru-RU" dirty="0" err="1">
                <a:solidFill>
                  <a:srgbClr val="CCFF66"/>
                </a:solidFill>
              </a:rPr>
              <a:t>өзінде</a:t>
            </a:r>
            <a:r>
              <a:rPr lang="ru-RU" dirty="0">
                <a:solidFill>
                  <a:srgbClr val="CCFF66"/>
                </a:solidFill>
              </a:rPr>
              <a:t> </a:t>
            </a:r>
            <a:r>
              <a:rPr lang="ru-RU" dirty="0" err="1">
                <a:solidFill>
                  <a:srgbClr val="CCFF66"/>
                </a:solidFill>
              </a:rPr>
              <a:t>ірі</a:t>
            </a:r>
            <a:r>
              <a:rPr lang="ru-RU" dirty="0">
                <a:solidFill>
                  <a:srgbClr val="CCFF66"/>
                </a:solidFill>
              </a:rPr>
              <a:t> </a:t>
            </a:r>
            <a:r>
              <a:rPr lang="ru-RU" dirty="0" err="1">
                <a:solidFill>
                  <a:srgbClr val="CCFF66"/>
                </a:solidFill>
              </a:rPr>
              <a:t>білім</a:t>
            </a:r>
            <a:r>
              <a:rPr lang="ru-RU" dirty="0">
                <a:solidFill>
                  <a:srgbClr val="CCFF66"/>
                </a:solidFill>
              </a:rPr>
              <a:t> </a:t>
            </a:r>
            <a:r>
              <a:rPr lang="ru-RU" dirty="0" err="1">
                <a:solidFill>
                  <a:srgbClr val="CCFF66"/>
                </a:solidFill>
              </a:rPr>
              <a:t>орталығы</a:t>
            </a:r>
            <a:r>
              <a:rPr lang="ru-RU" dirty="0">
                <a:solidFill>
                  <a:srgbClr val="CCFF66"/>
                </a:solidFill>
              </a:rPr>
              <a:t> </a:t>
            </a:r>
            <a:r>
              <a:rPr lang="ru-RU" dirty="0" err="1">
                <a:solidFill>
                  <a:srgbClr val="CCFF66"/>
                </a:solidFill>
              </a:rPr>
              <a:t>болғандығы</a:t>
            </a:r>
            <a:r>
              <a:rPr lang="ru-RU" dirty="0">
                <a:solidFill>
                  <a:srgbClr val="CCFF66"/>
                </a:solidFill>
              </a:rPr>
              <a:t> </a:t>
            </a:r>
            <a:r>
              <a:rPr lang="ru-RU" dirty="0" err="1">
                <a:solidFill>
                  <a:srgbClr val="CCFF66"/>
                </a:solidFill>
              </a:rPr>
              <a:t>белгілі</a:t>
            </a:r>
            <a:r>
              <a:rPr lang="ru-RU" dirty="0">
                <a:solidFill>
                  <a:srgbClr val="CCFF66"/>
                </a:solidFill>
              </a:rPr>
              <a:t>. </a:t>
            </a:r>
            <a:r>
              <a:rPr lang="ru-RU" dirty="0" err="1">
                <a:solidFill>
                  <a:srgbClr val="CCFF66"/>
                </a:solidFill>
              </a:rPr>
              <a:t>Оның</a:t>
            </a:r>
            <a:r>
              <a:rPr lang="ru-RU" dirty="0">
                <a:solidFill>
                  <a:srgbClr val="CCFF66"/>
                </a:solidFill>
              </a:rPr>
              <a:t> </a:t>
            </a:r>
            <a:r>
              <a:rPr lang="ru-RU" dirty="0" err="1">
                <a:solidFill>
                  <a:srgbClr val="CCFF66"/>
                </a:solidFill>
              </a:rPr>
              <a:t>мәдени</a:t>
            </a:r>
            <a:r>
              <a:rPr lang="ru-RU" dirty="0">
                <a:solidFill>
                  <a:srgbClr val="CCFF66"/>
                </a:solidFill>
              </a:rPr>
              <a:t> </a:t>
            </a:r>
            <a:r>
              <a:rPr lang="ru-RU" dirty="0" err="1">
                <a:solidFill>
                  <a:srgbClr val="CCFF66"/>
                </a:solidFill>
              </a:rPr>
              <a:t>өмірінде</a:t>
            </a:r>
            <a:r>
              <a:rPr lang="ru-RU" dirty="0">
                <a:solidFill>
                  <a:srgbClr val="CCFF66"/>
                </a:solidFill>
              </a:rPr>
              <a:t> </a:t>
            </a:r>
            <a:r>
              <a:rPr lang="ru-RU" dirty="0" err="1">
                <a:solidFill>
                  <a:srgbClr val="CCFF66"/>
                </a:solidFill>
              </a:rPr>
              <a:t>дәруіш</a:t>
            </a:r>
            <a:r>
              <a:rPr lang="ru-RU" dirty="0">
                <a:solidFill>
                  <a:srgbClr val="CCFF66"/>
                </a:solidFill>
              </a:rPr>
              <a:t> </a:t>
            </a:r>
            <a:r>
              <a:rPr lang="ru-RU" dirty="0" err="1">
                <a:solidFill>
                  <a:srgbClr val="CCFF66"/>
                </a:solidFill>
              </a:rPr>
              <a:t>ақындардың</a:t>
            </a:r>
            <a:r>
              <a:rPr lang="ru-RU" dirty="0">
                <a:solidFill>
                  <a:srgbClr val="CCFF66"/>
                </a:solidFill>
              </a:rPr>
              <a:t>, ислам </a:t>
            </a:r>
            <a:r>
              <a:rPr lang="ru-RU" dirty="0" err="1">
                <a:solidFill>
                  <a:srgbClr val="CCFF66"/>
                </a:solidFill>
              </a:rPr>
              <a:t>дінін</a:t>
            </a:r>
            <a:r>
              <a:rPr lang="ru-RU" dirty="0">
                <a:solidFill>
                  <a:srgbClr val="CCFF66"/>
                </a:solidFill>
              </a:rPr>
              <a:t> </a:t>
            </a:r>
            <a:r>
              <a:rPr lang="ru-RU" dirty="0" err="1">
                <a:solidFill>
                  <a:srgbClr val="CCFF66"/>
                </a:solidFill>
              </a:rPr>
              <a:t>уағыздаушылардың</a:t>
            </a:r>
            <a:r>
              <a:rPr lang="ru-RU" dirty="0">
                <a:solidFill>
                  <a:srgbClr val="CCFF66"/>
                </a:solidFill>
              </a:rPr>
              <a:t> да </a:t>
            </a:r>
            <a:r>
              <a:rPr lang="ru-RU" dirty="0" err="1">
                <a:solidFill>
                  <a:srgbClr val="CCFF66"/>
                </a:solidFill>
              </a:rPr>
              <a:t>шығармалары</a:t>
            </a:r>
            <a:r>
              <a:rPr lang="ru-RU" dirty="0">
                <a:solidFill>
                  <a:srgbClr val="CCFF66"/>
                </a:solidFill>
              </a:rPr>
              <a:t> </a:t>
            </a:r>
            <a:r>
              <a:rPr lang="ru-RU" dirty="0" err="1">
                <a:solidFill>
                  <a:srgbClr val="CCFF66"/>
                </a:solidFill>
              </a:rPr>
              <a:t>үлкен</a:t>
            </a:r>
            <a:r>
              <a:rPr lang="ru-RU" dirty="0">
                <a:solidFill>
                  <a:srgbClr val="CCFF66"/>
                </a:solidFill>
              </a:rPr>
              <a:t> </a:t>
            </a:r>
            <a:r>
              <a:rPr lang="ru-RU" dirty="0" err="1">
                <a:solidFill>
                  <a:srgbClr val="CCFF66"/>
                </a:solidFill>
              </a:rPr>
              <a:t>орын</a:t>
            </a:r>
            <a:r>
              <a:rPr lang="ru-RU" dirty="0">
                <a:solidFill>
                  <a:srgbClr val="CCFF66"/>
                </a:solidFill>
              </a:rPr>
              <a:t> </a:t>
            </a:r>
            <a:r>
              <a:rPr lang="ru-RU" dirty="0" err="1">
                <a:solidFill>
                  <a:srgbClr val="CCFF66"/>
                </a:solidFill>
              </a:rPr>
              <a:t>алады</a:t>
            </a:r>
            <a:r>
              <a:rPr lang="ru-RU" dirty="0">
                <a:solidFill>
                  <a:srgbClr val="CCFF66"/>
                </a:solidFill>
              </a:rPr>
              <a:t>.</a:t>
            </a:r>
          </a:p>
          <a:p>
            <a:pPr marL="365760" indent="-365760" fontAlgn="auto">
              <a:spcAft>
                <a:spcPts val="0"/>
              </a:spcAft>
              <a:defRPr/>
            </a:pPr>
            <a:r>
              <a:rPr lang="ru-RU" dirty="0" err="1">
                <a:solidFill>
                  <a:srgbClr val="CCFF66"/>
                </a:solidFill>
              </a:rPr>
              <a:t>Олардың</a:t>
            </a:r>
            <a:r>
              <a:rPr lang="ru-RU" dirty="0">
                <a:solidFill>
                  <a:srgbClr val="CCFF66"/>
                </a:solidFill>
              </a:rPr>
              <a:t> </a:t>
            </a:r>
            <a:r>
              <a:rPr lang="ru-RU" dirty="0" err="1">
                <a:solidFill>
                  <a:srgbClr val="CCFF66"/>
                </a:solidFill>
              </a:rPr>
              <a:t>қатарына</a:t>
            </a:r>
            <a:r>
              <a:rPr lang="ru-RU" dirty="0">
                <a:solidFill>
                  <a:srgbClr val="CCFF66"/>
                </a:solidFill>
              </a:rPr>
              <a:t> </a:t>
            </a:r>
            <a:r>
              <a:rPr lang="ru-RU" dirty="0" err="1">
                <a:solidFill>
                  <a:srgbClr val="CCFF66"/>
                </a:solidFill>
              </a:rPr>
              <a:t>Ахмет</a:t>
            </a:r>
            <a:r>
              <a:rPr lang="ru-RU" dirty="0">
                <a:solidFill>
                  <a:srgbClr val="CCFF66"/>
                </a:solidFill>
              </a:rPr>
              <a:t> </a:t>
            </a:r>
            <a:r>
              <a:rPr lang="ru-RU" dirty="0" err="1">
                <a:solidFill>
                  <a:srgbClr val="CCFF66"/>
                </a:solidFill>
              </a:rPr>
              <a:t>Ясауи</a:t>
            </a:r>
            <a:r>
              <a:rPr lang="ru-RU" dirty="0">
                <a:solidFill>
                  <a:srgbClr val="CCFF66"/>
                </a:solidFill>
              </a:rPr>
              <a:t> </a:t>
            </a:r>
            <a:r>
              <a:rPr lang="ru-RU" dirty="0" err="1">
                <a:solidFill>
                  <a:srgbClr val="CCFF66"/>
                </a:solidFill>
              </a:rPr>
              <a:t>бастап</a:t>
            </a:r>
            <a:r>
              <a:rPr lang="ru-RU" dirty="0">
                <a:solidFill>
                  <a:srgbClr val="CCFF66"/>
                </a:solidFill>
              </a:rPr>
              <a:t>, </a:t>
            </a:r>
            <a:r>
              <a:rPr lang="ru-RU" dirty="0" err="1">
                <a:solidFill>
                  <a:srgbClr val="CCFF66"/>
                </a:solidFill>
              </a:rPr>
              <a:t>оның</a:t>
            </a:r>
            <a:r>
              <a:rPr lang="ru-RU" dirty="0">
                <a:solidFill>
                  <a:srgbClr val="CCFF66"/>
                </a:solidFill>
              </a:rPr>
              <a:t> </a:t>
            </a:r>
            <a:r>
              <a:rPr lang="ru-RU" dirty="0" err="1">
                <a:solidFill>
                  <a:srgbClr val="CCFF66"/>
                </a:solidFill>
              </a:rPr>
              <a:t>шәкірті</a:t>
            </a:r>
            <a:r>
              <a:rPr lang="ru-RU" dirty="0">
                <a:solidFill>
                  <a:srgbClr val="CCFF66"/>
                </a:solidFill>
              </a:rPr>
              <a:t> </a:t>
            </a:r>
            <a:r>
              <a:rPr lang="ru-RU" dirty="0" err="1">
                <a:solidFill>
                  <a:srgbClr val="CCFF66"/>
                </a:solidFill>
              </a:rPr>
              <a:t>Сүлеймен</a:t>
            </a:r>
            <a:r>
              <a:rPr lang="ru-RU" dirty="0">
                <a:solidFill>
                  <a:srgbClr val="CCFF66"/>
                </a:solidFill>
              </a:rPr>
              <a:t> </a:t>
            </a:r>
            <a:r>
              <a:rPr lang="ru-RU" dirty="0" err="1">
                <a:solidFill>
                  <a:srgbClr val="CCFF66"/>
                </a:solidFill>
              </a:rPr>
              <a:t>Бақырғани</a:t>
            </a:r>
            <a:r>
              <a:rPr lang="ru-RU" dirty="0">
                <a:solidFill>
                  <a:srgbClr val="CCFF66"/>
                </a:solidFill>
              </a:rPr>
              <a:t>, </a:t>
            </a:r>
            <a:r>
              <a:rPr lang="ru-RU" dirty="0" err="1">
                <a:solidFill>
                  <a:srgbClr val="CCFF66"/>
                </a:solidFill>
              </a:rPr>
              <a:t>Ахмет</a:t>
            </a:r>
            <a:r>
              <a:rPr lang="ru-RU" dirty="0">
                <a:solidFill>
                  <a:srgbClr val="CCFF66"/>
                </a:solidFill>
              </a:rPr>
              <a:t> </a:t>
            </a:r>
            <a:r>
              <a:rPr lang="ru-RU" dirty="0" err="1">
                <a:solidFill>
                  <a:srgbClr val="CCFF66"/>
                </a:solidFill>
              </a:rPr>
              <a:t>Жүгнеки</a:t>
            </a:r>
            <a:r>
              <a:rPr lang="ru-RU" dirty="0">
                <a:solidFill>
                  <a:srgbClr val="CCFF66"/>
                </a:solidFill>
              </a:rPr>
              <a:t>, </a:t>
            </a:r>
            <a:r>
              <a:rPr lang="ru-RU" dirty="0" err="1">
                <a:solidFill>
                  <a:srgbClr val="CCFF66"/>
                </a:solidFill>
              </a:rPr>
              <a:t>Жүсіп</a:t>
            </a:r>
            <a:r>
              <a:rPr lang="ru-RU" dirty="0">
                <a:solidFill>
                  <a:srgbClr val="CCFF66"/>
                </a:solidFill>
              </a:rPr>
              <a:t> </a:t>
            </a:r>
            <a:r>
              <a:rPr lang="ru-RU" dirty="0" err="1">
                <a:solidFill>
                  <a:srgbClr val="CCFF66"/>
                </a:solidFill>
              </a:rPr>
              <a:t>Баласағұндар</a:t>
            </a:r>
            <a:r>
              <a:rPr lang="ru-RU" dirty="0">
                <a:solidFill>
                  <a:srgbClr val="CCFF66"/>
                </a:solidFill>
              </a:rPr>
              <a:t> </a:t>
            </a:r>
            <a:r>
              <a:rPr lang="ru-RU" dirty="0" err="1">
                <a:solidFill>
                  <a:srgbClr val="CCFF66"/>
                </a:solidFill>
              </a:rPr>
              <a:t>жатады</a:t>
            </a:r>
            <a:r>
              <a:rPr lang="ru-RU" dirty="0">
                <a:solidFill>
                  <a:srgbClr val="CCFF66"/>
                </a:solidFill>
              </a:rPr>
              <a:t>.</a:t>
            </a:r>
          </a:p>
          <a:p>
            <a:pPr marL="365760" indent="-365760" fontAlgn="auto">
              <a:spcAft>
                <a:spcPts val="0"/>
              </a:spcAft>
              <a:defRPr/>
            </a:pPr>
            <a:r>
              <a:rPr lang="ru-RU" dirty="0" err="1">
                <a:solidFill>
                  <a:srgbClr val="CCFF66"/>
                </a:solidFill>
              </a:rPr>
              <a:t>Мың</a:t>
            </a:r>
            <a:r>
              <a:rPr lang="ru-RU" dirty="0">
                <a:solidFill>
                  <a:srgbClr val="CCFF66"/>
                </a:solidFill>
              </a:rPr>
              <a:t> </a:t>
            </a:r>
            <a:r>
              <a:rPr lang="ru-RU" dirty="0" err="1">
                <a:solidFill>
                  <a:srgbClr val="CCFF66"/>
                </a:solidFill>
              </a:rPr>
              <a:t>жарым</a:t>
            </a:r>
            <a:r>
              <a:rPr lang="ru-RU" dirty="0">
                <a:solidFill>
                  <a:srgbClr val="CCFF66"/>
                </a:solidFill>
              </a:rPr>
              <a:t> </a:t>
            </a:r>
            <a:r>
              <a:rPr lang="ru-RU" dirty="0" err="1">
                <a:solidFill>
                  <a:srgbClr val="CCFF66"/>
                </a:solidFill>
              </a:rPr>
              <a:t>жылдан</a:t>
            </a:r>
            <a:r>
              <a:rPr lang="ru-RU" dirty="0">
                <a:solidFill>
                  <a:srgbClr val="CCFF66"/>
                </a:solidFill>
              </a:rPr>
              <a:t> аса </a:t>
            </a:r>
            <a:r>
              <a:rPr lang="ru-RU" dirty="0" err="1">
                <a:solidFill>
                  <a:srgbClr val="CCFF66"/>
                </a:solidFill>
              </a:rPr>
              <a:t>өмірбаяны</a:t>
            </a:r>
            <a:r>
              <a:rPr lang="ru-RU" dirty="0">
                <a:solidFill>
                  <a:srgbClr val="CCFF66"/>
                </a:solidFill>
              </a:rPr>
              <a:t> бар </a:t>
            </a:r>
            <a:r>
              <a:rPr lang="ru-RU" dirty="0" err="1">
                <a:solidFill>
                  <a:srgbClr val="CCFF66"/>
                </a:solidFill>
              </a:rPr>
              <a:t>Түркістан</a:t>
            </a:r>
            <a:r>
              <a:rPr lang="ru-RU" dirty="0">
                <a:solidFill>
                  <a:srgbClr val="CCFF66"/>
                </a:solidFill>
              </a:rPr>
              <a:t> – ер </a:t>
            </a:r>
            <a:r>
              <a:rPr lang="ru-RU" dirty="0" err="1">
                <a:solidFill>
                  <a:srgbClr val="CCFF66"/>
                </a:solidFill>
              </a:rPr>
              <a:t>жүрек</a:t>
            </a:r>
            <a:r>
              <a:rPr lang="ru-RU" dirty="0">
                <a:solidFill>
                  <a:srgbClr val="CCFF66"/>
                </a:solidFill>
              </a:rPr>
              <a:t> батыр </a:t>
            </a:r>
            <a:r>
              <a:rPr lang="ru-RU" dirty="0" err="1">
                <a:solidFill>
                  <a:srgbClr val="CCFF66"/>
                </a:solidFill>
              </a:rPr>
              <a:t>қала</a:t>
            </a:r>
            <a:r>
              <a:rPr lang="ru-RU" dirty="0">
                <a:solidFill>
                  <a:srgbClr val="CCFF66"/>
                </a:solidFill>
              </a:rPr>
              <a:t>. </a:t>
            </a:r>
            <a:r>
              <a:rPr lang="ru-RU" dirty="0" err="1">
                <a:solidFill>
                  <a:srgbClr val="CCFF66"/>
                </a:solidFill>
              </a:rPr>
              <a:t>Моңғол</a:t>
            </a:r>
            <a:r>
              <a:rPr lang="ru-RU" dirty="0">
                <a:solidFill>
                  <a:srgbClr val="CCFF66"/>
                </a:solidFill>
              </a:rPr>
              <a:t>-татар, </a:t>
            </a:r>
            <a:r>
              <a:rPr lang="ru-RU" dirty="0" err="1">
                <a:solidFill>
                  <a:srgbClr val="CCFF66"/>
                </a:solidFill>
              </a:rPr>
              <a:t>жоңғар</a:t>
            </a:r>
            <a:r>
              <a:rPr lang="ru-RU" dirty="0">
                <a:solidFill>
                  <a:srgbClr val="CCFF66"/>
                </a:solidFill>
              </a:rPr>
              <a:t> </a:t>
            </a:r>
            <a:r>
              <a:rPr lang="ru-RU" dirty="0" err="1">
                <a:solidFill>
                  <a:srgbClr val="CCFF66"/>
                </a:solidFill>
              </a:rPr>
              <a:t>шапқыншылығын</a:t>
            </a:r>
            <a:r>
              <a:rPr lang="ru-RU" dirty="0">
                <a:solidFill>
                  <a:srgbClr val="CCFF66"/>
                </a:solidFill>
              </a:rPr>
              <a:t>, </a:t>
            </a:r>
            <a:r>
              <a:rPr lang="ru-RU" dirty="0" err="1">
                <a:solidFill>
                  <a:srgbClr val="CCFF66"/>
                </a:solidFill>
              </a:rPr>
              <a:t>қазіргі</a:t>
            </a:r>
            <a:r>
              <a:rPr lang="ru-RU" dirty="0">
                <a:solidFill>
                  <a:srgbClr val="CCFF66"/>
                </a:solidFill>
              </a:rPr>
              <a:t> Орта Азия мен </a:t>
            </a:r>
            <a:r>
              <a:rPr lang="ru-RU" dirty="0" err="1">
                <a:solidFill>
                  <a:srgbClr val="CCFF66"/>
                </a:solidFill>
              </a:rPr>
              <a:t>Қазақстанда</a:t>
            </a:r>
            <a:r>
              <a:rPr lang="ru-RU" dirty="0">
                <a:solidFill>
                  <a:srgbClr val="CCFF66"/>
                </a:solidFill>
              </a:rPr>
              <a:t> </a:t>
            </a:r>
            <a:r>
              <a:rPr lang="ru-RU" dirty="0" err="1">
                <a:solidFill>
                  <a:srgbClr val="CCFF66"/>
                </a:solidFill>
              </a:rPr>
              <a:t>сол</a:t>
            </a:r>
            <a:r>
              <a:rPr lang="ru-RU" dirty="0">
                <a:solidFill>
                  <a:srgbClr val="CCFF66"/>
                </a:solidFill>
              </a:rPr>
              <a:t> </a:t>
            </a:r>
            <a:r>
              <a:rPr lang="ru-RU" dirty="0" err="1">
                <a:solidFill>
                  <a:srgbClr val="CCFF66"/>
                </a:solidFill>
              </a:rPr>
              <a:t>кезде</a:t>
            </a:r>
            <a:r>
              <a:rPr lang="ru-RU" dirty="0">
                <a:solidFill>
                  <a:srgbClr val="CCFF66"/>
                </a:solidFill>
              </a:rPr>
              <a:t> </a:t>
            </a:r>
            <a:r>
              <a:rPr lang="ru-RU" dirty="0" err="1">
                <a:solidFill>
                  <a:srgbClr val="CCFF66"/>
                </a:solidFill>
              </a:rPr>
              <a:t>өмір</a:t>
            </a:r>
            <a:r>
              <a:rPr lang="ru-RU" dirty="0">
                <a:solidFill>
                  <a:srgbClr val="CCFF66"/>
                </a:solidFill>
              </a:rPr>
              <a:t> </a:t>
            </a:r>
            <a:r>
              <a:rPr lang="ru-RU" dirty="0" err="1">
                <a:solidFill>
                  <a:srgbClr val="CCFF66"/>
                </a:solidFill>
              </a:rPr>
              <a:t>сүрген</a:t>
            </a:r>
            <a:r>
              <a:rPr lang="ru-RU" dirty="0">
                <a:solidFill>
                  <a:srgbClr val="CCFF66"/>
                </a:solidFill>
              </a:rPr>
              <a:t> </a:t>
            </a:r>
            <a:r>
              <a:rPr lang="ru-RU" dirty="0" err="1">
                <a:solidFill>
                  <a:srgbClr val="CCFF66"/>
                </a:solidFill>
              </a:rPr>
              <a:t>мемлекеттер</a:t>
            </a:r>
            <a:r>
              <a:rPr lang="ru-RU" dirty="0">
                <a:solidFill>
                  <a:srgbClr val="CCFF66"/>
                </a:solidFill>
              </a:rPr>
              <a:t> мен </a:t>
            </a:r>
            <a:r>
              <a:rPr lang="ru-RU" dirty="0" err="1">
                <a:solidFill>
                  <a:srgbClr val="CCFF66"/>
                </a:solidFill>
              </a:rPr>
              <a:t>хандықтардың</a:t>
            </a:r>
            <a:r>
              <a:rPr lang="ru-RU" dirty="0">
                <a:solidFill>
                  <a:srgbClr val="CCFF66"/>
                </a:solidFill>
              </a:rPr>
              <a:t> </a:t>
            </a:r>
            <a:r>
              <a:rPr lang="ru-RU" dirty="0" err="1">
                <a:solidFill>
                  <a:srgbClr val="CCFF66"/>
                </a:solidFill>
              </a:rPr>
              <a:t>жаугершілігін</a:t>
            </a:r>
            <a:r>
              <a:rPr lang="ru-RU" dirty="0">
                <a:solidFill>
                  <a:srgbClr val="CCFF66"/>
                </a:solidFill>
              </a:rPr>
              <a:t> </a:t>
            </a:r>
            <a:r>
              <a:rPr lang="ru-RU" dirty="0" err="1">
                <a:solidFill>
                  <a:srgbClr val="CCFF66"/>
                </a:solidFill>
              </a:rPr>
              <a:t>көрген</a:t>
            </a:r>
            <a:r>
              <a:rPr lang="ru-RU" dirty="0">
                <a:solidFill>
                  <a:srgbClr val="CCFF66"/>
                </a:solidFill>
              </a:rPr>
              <a:t> </a:t>
            </a:r>
            <a:r>
              <a:rPr lang="ru-RU" dirty="0" err="1">
                <a:solidFill>
                  <a:srgbClr val="CCFF66"/>
                </a:solidFill>
              </a:rPr>
              <a:t>қала</a:t>
            </a:r>
            <a:r>
              <a:rPr lang="ru-RU" dirty="0">
                <a:solidFill>
                  <a:srgbClr val="CCFF66"/>
                </a:solidFill>
              </a:rPr>
              <a:t>. Орта </a:t>
            </a:r>
            <a:r>
              <a:rPr lang="ru-RU" dirty="0" err="1">
                <a:solidFill>
                  <a:srgbClr val="CCFF66"/>
                </a:solidFill>
              </a:rPr>
              <a:t>ғасырдағы</a:t>
            </a:r>
            <a:r>
              <a:rPr lang="ru-RU" dirty="0">
                <a:solidFill>
                  <a:srgbClr val="CCFF66"/>
                </a:solidFill>
              </a:rPr>
              <a:t> Сыр </a:t>
            </a:r>
            <a:r>
              <a:rPr lang="ru-RU" dirty="0" err="1">
                <a:solidFill>
                  <a:srgbClr val="CCFF66"/>
                </a:solidFill>
              </a:rPr>
              <a:t>бойындағы</a:t>
            </a:r>
            <a:r>
              <a:rPr lang="ru-RU" dirty="0">
                <a:solidFill>
                  <a:srgbClr val="CCFF66"/>
                </a:solidFill>
              </a:rPr>
              <a:t> </a:t>
            </a:r>
            <a:r>
              <a:rPr lang="ru-RU" dirty="0" err="1">
                <a:solidFill>
                  <a:srgbClr val="CCFF66"/>
                </a:solidFill>
              </a:rPr>
              <a:t>Сығанақ</a:t>
            </a:r>
            <a:r>
              <a:rPr lang="ru-RU" dirty="0">
                <a:solidFill>
                  <a:srgbClr val="CCFF66"/>
                </a:solidFill>
              </a:rPr>
              <a:t>, </a:t>
            </a:r>
            <a:r>
              <a:rPr lang="ru-RU" dirty="0" err="1">
                <a:solidFill>
                  <a:srgbClr val="CCFF66"/>
                </a:solidFill>
              </a:rPr>
              <a:t>Сунақ</a:t>
            </a:r>
            <a:r>
              <a:rPr lang="ru-RU" dirty="0">
                <a:solidFill>
                  <a:srgbClr val="CCFF66"/>
                </a:solidFill>
              </a:rPr>
              <a:t>, </a:t>
            </a:r>
            <a:r>
              <a:rPr lang="ru-RU" dirty="0" err="1">
                <a:solidFill>
                  <a:srgbClr val="CCFF66"/>
                </a:solidFill>
              </a:rPr>
              <a:t>Сауран</a:t>
            </a:r>
            <a:r>
              <a:rPr lang="ru-RU" dirty="0">
                <a:solidFill>
                  <a:srgbClr val="CCFF66"/>
                </a:solidFill>
              </a:rPr>
              <a:t> </a:t>
            </a:r>
            <a:r>
              <a:rPr lang="ru-RU" dirty="0" err="1">
                <a:solidFill>
                  <a:srgbClr val="CCFF66"/>
                </a:solidFill>
              </a:rPr>
              <a:t>сияқты</a:t>
            </a:r>
            <a:r>
              <a:rPr lang="ru-RU" dirty="0">
                <a:solidFill>
                  <a:srgbClr val="CCFF66"/>
                </a:solidFill>
              </a:rPr>
              <a:t> </a:t>
            </a:r>
            <a:r>
              <a:rPr lang="ru-RU" dirty="0" err="1">
                <a:solidFill>
                  <a:srgbClr val="CCFF66"/>
                </a:solidFill>
              </a:rPr>
              <a:t>үлкен</a:t>
            </a:r>
            <a:r>
              <a:rPr lang="ru-RU" dirty="0">
                <a:solidFill>
                  <a:srgbClr val="CCFF66"/>
                </a:solidFill>
              </a:rPr>
              <a:t> </a:t>
            </a:r>
            <a:r>
              <a:rPr lang="ru-RU" dirty="0" err="1">
                <a:solidFill>
                  <a:srgbClr val="CCFF66"/>
                </a:solidFill>
              </a:rPr>
              <a:t>шаһарлардан</a:t>
            </a:r>
            <a:r>
              <a:rPr lang="ru-RU" dirty="0">
                <a:solidFill>
                  <a:srgbClr val="CCFF66"/>
                </a:solidFill>
              </a:rPr>
              <a:t> </a:t>
            </a:r>
            <a:r>
              <a:rPr lang="ru-RU" dirty="0" err="1">
                <a:solidFill>
                  <a:srgbClr val="CCFF66"/>
                </a:solidFill>
              </a:rPr>
              <a:t>біздің</a:t>
            </a:r>
            <a:r>
              <a:rPr lang="ru-RU" dirty="0">
                <a:solidFill>
                  <a:srgbClr val="CCFF66"/>
                </a:solidFill>
              </a:rPr>
              <a:t> </a:t>
            </a:r>
            <a:r>
              <a:rPr lang="ru-RU" dirty="0" err="1">
                <a:solidFill>
                  <a:srgbClr val="CCFF66"/>
                </a:solidFill>
              </a:rPr>
              <a:t>ғасырға</a:t>
            </a:r>
            <a:r>
              <a:rPr lang="ru-RU" dirty="0">
                <a:solidFill>
                  <a:srgbClr val="CCFF66"/>
                </a:solidFill>
              </a:rPr>
              <a:t> </a:t>
            </a:r>
            <a:r>
              <a:rPr lang="ru-RU" dirty="0" err="1">
                <a:solidFill>
                  <a:srgbClr val="CCFF66"/>
                </a:solidFill>
              </a:rPr>
              <a:t>жеткені</a:t>
            </a:r>
            <a:r>
              <a:rPr lang="ru-RU" dirty="0">
                <a:solidFill>
                  <a:srgbClr val="CCFF66"/>
                </a:solidFill>
              </a:rPr>
              <a:t> де осы </a:t>
            </a:r>
            <a:r>
              <a:rPr lang="ru-RU" dirty="0" err="1">
                <a:solidFill>
                  <a:srgbClr val="CCFF66"/>
                </a:solidFill>
              </a:rPr>
              <a:t>қала</a:t>
            </a:r>
            <a:r>
              <a:rPr lang="ru-RU" dirty="0">
                <a:solidFill>
                  <a:srgbClr val="CCFF66"/>
                </a:solidFill>
              </a:rPr>
              <a:t>.</a:t>
            </a:r>
          </a:p>
          <a:p>
            <a:pPr marL="365760" indent="-365760" fontAlgn="auto">
              <a:spcAft>
                <a:spcPts val="0"/>
              </a:spcAft>
              <a:defRPr/>
            </a:pPr>
            <a:endParaRPr lang="ru-RU" dirty="0">
              <a:solidFill>
                <a:schemeClr val="tx1">
                  <a:lumMod val="85000"/>
                  <a:lumOff val="15000"/>
                </a:schemeClr>
              </a:solidFill>
            </a:endParaRPr>
          </a:p>
        </p:txBody>
      </p:sp>
      <p:sp>
        <p:nvSpPr>
          <p:cNvPr id="17411" name="Нижний колонтитул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en-US" smtClean="0">
                <a:solidFill>
                  <a:schemeClr val="tx2"/>
                </a:solidFill>
                <a:latin typeface="Book Antiqua" pitchFamily="18" charset="0"/>
              </a:rPr>
              <a:t>www.ZHARAR.com</a:t>
            </a:r>
            <a:endParaRPr lang="ru-RU">
              <a:solidFill>
                <a:schemeClr val="tx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Объект 1"/>
          <p:cNvSpPr>
            <a:spLocks noGrp="1"/>
          </p:cNvSpPr>
          <p:nvPr>
            <p:ph idx="1"/>
          </p:nvPr>
        </p:nvSpPr>
        <p:spPr>
          <a:xfrm>
            <a:off x="250825" y="620713"/>
            <a:ext cx="5257800" cy="5976937"/>
          </a:xfrm>
        </p:spPr>
        <p:txBody>
          <a:bodyPr/>
          <a:lstStyle/>
          <a:p>
            <a:r>
              <a:rPr lang="ru-RU" sz="2800" smtClean="0"/>
              <a:t>Өткен дәуірлерде құрылыс саласында қол жеткен табыстардың көпшілігін өз бойына жинақтаған ғимараттардың бірі, Түркістан қаласындағы күні бүгінге дейін жақсы сақталып келген кесене. Бізге жеткен жазба мәліметтерге қарағанда, көне Ясыда, қазіргі кесене тұрған орнында мұсылманның атақты әулиелерінің бірі</a:t>
            </a:r>
          </a:p>
        </p:txBody>
      </p:sp>
      <p:pic>
        <p:nvPicPr>
          <p:cNvPr id="4098" name="Picture 2" descr="https://upload.wikimedia.org/wikipedia/commons/thumb/7/75/%D0%A5%D0%B0%D0%BD%D0%B0%D0%BA%D0%B0_%D0%90%D1%85%D0%BC%D0%B5%D0%B4%D0%B0_%D0%AF%D1%81%D0%B0%D0%B2%D0%B8%2C_%D0%A2%D1%83%D1%80%D0%BA%D0%B5%D1%81%D1%82%D0%B0%D0%BD_2007_001.jpg/300px-%D0%A5%D0%B0%D0%BD%D0%B0%D0%BA%D0%B0_%D0%90%D1%85%D0%BC%D0%B5%D0%B4%D0%B0_%D0%AF%D1%81%D0%B0%D0%B2%D0%B8%2C_%D0%A2%D1%83%D1%80%D0%BA%D0%B5%D1%81%D1%82%D0%B0%D0%BD_2007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628800"/>
            <a:ext cx="3312368" cy="3024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436" name="Нижний колонтитул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en-US" smtClean="0">
                <a:solidFill>
                  <a:schemeClr val="tx2"/>
                </a:solidFill>
                <a:latin typeface="Book Antiqua" pitchFamily="18" charset="0"/>
              </a:rPr>
              <a:t>www.ZHARAR.com</a:t>
            </a:r>
            <a:endParaRPr lang="ru-RU">
              <a:solidFill>
                <a:schemeClr val="tx2"/>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19</TotalTime>
  <Words>832</Words>
  <Application>Microsoft Office PowerPoint</Application>
  <PresentationFormat>Экран (4:3)</PresentationFormat>
  <Paragraphs>34</Paragraphs>
  <Slides>12</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12</vt:i4>
      </vt:variant>
    </vt:vector>
  </HeadingPairs>
  <TitlesOfParts>
    <vt:vector size="14" baseType="lpstr">
      <vt:lpstr>Твердый переплет</vt:lpstr>
      <vt:lpstr>Городская</vt:lpstr>
      <vt:lpstr>Диктант Түркістан қаласы</vt:lpstr>
      <vt:lpstr>Түркістан қаласы </vt:lpstr>
      <vt:lpstr>Презентация PowerPoint</vt:lpstr>
      <vt:lpstr>Презентация PowerPoint</vt:lpstr>
      <vt:lpstr>Презентация PowerPoint</vt:lpstr>
      <vt:lpstr>Қала туралы </vt:lpstr>
      <vt:lpstr>Презентация PowerPoint</vt:lpstr>
      <vt:lpstr>Презентация PowerPoint</vt:lpstr>
      <vt:lpstr>Презентация PowerPoint</vt:lpstr>
      <vt:lpstr>Түркістан қаласы туралы мәлімет</vt:lpstr>
      <vt:lpstr>Диктант TÚRKISTAN QALASY                                                                174 сөз </vt:lpstr>
      <vt:lpstr>Назарларыңызға рақмет!!!</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Түркістан қаласы</dc:title>
  <dc:creator>ZHARAR</dc:creator>
  <cp:lastModifiedBy>Пользователь Windows</cp:lastModifiedBy>
  <cp:revision>9</cp:revision>
  <dcterms:created xsi:type="dcterms:W3CDTF">2016-01-25T12:32:48Z</dcterms:created>
  <dcterms:modified xsi:type="dcterms:W3CDTF">2020-06-22T19:35:14Z</dcterms:modified>
</cp:coreProperties>
</file>